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3"/>
    <p:sldId id="279" r:id="rId4"/>
    <p:sldId id="281" r:id="rId5"/>
    <p:sldId id="288" r:id="rId6"/>
    <p:sldId id="290" r:id="rId7"/>
    <p:sldId id="275" r:id="rId8"/>
    <p:sldId id="282" r:id="rId9"/>
    <p:sldId id="283" r:id="rId10"/>
    <p:sldId id="291" r:id="rId11"/>
    <p:sldId id="284" r:id="rId12"/>
    <p:sldId id="272" r:id="rId13"/>
    <p:sldId id="265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8FB1"/>
    <a:srgbClr val="F0B0A3"/>
    <a:srgbClr val="EE808C"/>
    <a:srgbClr val="F6CAC0"/>
    <a:srgbClr val="FEC6B7"/>
    <a:srgbClr val="CAB2D1"/>
    <a:srgbClr val="F095A6"/>
    <a:srgbClr val="E55977"/>
    <a:srgbClr val="DD89A7"/>
    <a:srgbClr val="C1A1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648" y="62"/>
      </p:cViewPr>
      <p:guideLst>
        <p:guide orient="horz" pos="1462"/>
        <p:guide pos="2880"/>
        <p:guide orient="horz" pos="234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6C064A-D61B-4B21-B757-51A9B82445B8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305E07-67EA-4042-A3F6-853A8AD8D20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29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" b="16059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" b="16059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3" name="组合 2"/>
          <p:cNvGrpSpPr/>
          <p:nvPr userDrawn="1"/>
        </p:nvGrpSpPr>
        <p:grpSpPr>
          <a:xfrm>
            <a:off x="158621" y="147700"/>
            <a:ext cx="8826759" cy="4848100"/>
            <a:chOff x="332509" y="415636"/>
            <a:chExt cx="11554691" cy="6026727"/>
          </a:xfrm>
        </p:grpSpPr>
        <p:sp>
          <p:nvSpPr>
            <p:cNvPr id="2" name="矩形 1"/>
            <p:cNvSpPr/>
            <p:nvPr userDrawn="1"/>
          </p:nvSpPr>
          <p:spPr>
            <a:xfrm>
              <a:off x="332509" y="415636"/>
              <a:ext cx="11554691" cy="6026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ea typeface="Arial" panose="020B0604020202020204" pitchFamily="34" charset="0"/>
              </a:endParaRPr>
            </a:p>
          </p:txBody>
        </p:sp>
        <p:sp>
          <p:nvSpPr>
            <p:cNvPr id="4" name="矩形 3"/>
            <p:cNvSpPr/>
            <p:nvPr userDrawn="1"/>
          </p:nvSpPr>
          <p:spPr>
            <a:xfrm>
              <a:off x="588818" y="561107"/>
              <a:ext cx="11042073" cy="5735784"/>
            </a:xfrm>
            <a:prstGeom prst="rect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5">
                <a:ea typeface="Arial" panose="020B0604020202020204" pitchFamily="34" charset="0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-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6FAC1-E0A1-4789-997B-CA41903183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4B41F3-25B3-4E92-BF71-B64D03713C0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1CF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fld id="{7A66FAC1-E0A1-4789-997B-CA41903183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ea typeface="Arial" panose="020B0604020202020204" pitchFamily="34" charset="0"/>
              </a:defRPr>
            </a:lvl1pPr>
          </a:lstStyle>
          <a:p>
            <a:fld id="{494B41F3-25B3-4E92-BF71-B64D03713C0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Arial" panose="020B0604020202020204" pitchFamily="34" charset="0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Arial" panose="020B0604020202020204" pitchFamily="34" charset="0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.xml"/><Relationship Id="rId7" Type="http://schemas.openxmlformats.org/officeDocument/2006/relationships/image" Target="../media/image3.jpeg"/><Relationship Id="rId6" Type="http://schemas.openxmlformats.org/officeDocument/2006/relationships/image" Target="../media/image11.jpeg"/><Relationship Id="rId5" Type="http://schemas.openxmlformats.org/officeDocument/2006/relationships/image" Target="../media/image2.jpeg"/><Relationship Id="rId4" Type="http://schemas.openxmlformats.org/officeDocument/2006/relationships/image" Target="../media/image10.jpe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xm666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2047816" y="1989523"/>
            <a:ext cx="5048367" cy="7683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defTabSz="386080" fontAlgn="base">
              <a:spcBef>
                <a:spcPct val="0"/>
              </a:spcBef>
              <a:spcAft>
                <a:spcPct val="0"/>
              </a:spcAft>
              <a:tabLst>
                <a:tab pos="1611630" algn="l"/>
              </a:tabLst>
            </a:pPr>
            <a:r>
              <a:rPr lang="en-IN" altLang="en-US" sz="4400" spc="-113">
                <a:solidFill>
                  <a:schemeClr val="bg1"/>
                </a:solidFill>
                <a:latin typeface="+mj-lt"/>
                <a:ea typeface="Arial" panose="020B0604020202020204" pitchFamily="34" charset="0"/>
                <a:sym typeface="Calibri" panose="020F0502020204030204" pitchFamily="34" charset="0"/>
              </a:rPr>
              <a:t>MINOR PROJECT</a:t>
            </a:r>
            <a:endParaRPr lang="en-IN" altLang="en-US" sz="4400" spc="-113">
              <a:solidFill>
                <a:schemeClr val="bg1"/>
              </a:solidFill>
              <a:latin typeface="+mj-lt"/>
              <a:ea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8" name="矩形 7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496185" y="2757805"/>
            <a:ext cx="4151630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b="1">
                <a:solidFill>
                  <a:schemeClr val="bg1"/>
                </a:solidFill>
                <a:ea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BLOCKCHAIN POWERED CROSS-BORDER PAYMENTS PLATFORM </a:t>
            </a:r>
            <a:endParaRPr lang="en-US" altLang="zh-CN" sz="1200" b="1">
              <a:solidFill>
                <a:schemeClr val="bg1"/>
              </a:solidFill>
              <a:ea typeface="Arial" panose="020B0604020202020204" pitchFamily="34" charset="0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24767" y="1698171"/>
            <a:ext cx="4694465" cy="186145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-826157" y="1275192"/>
            <a:ext cx="520952" cy="520952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-826157" y="1989523"/>
            <a:ext cx="520952" cy="520952"/>
          </a:xfrm>
          <a:prstGeom prst="ellipse">
            <a:avLst/>
          </a:prstGeom>
          <a:solidFill>
            <a:srgbClr val="F6C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-826157" y="2703854"/>
            <a:ext cx="520952" cy="520952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-844831" y="3457835"/>
            <a:ext cx="520952" cy="520952"/>
          </a:xfrm>
          <a:prstGeom prst="ellipse">
            <a:avLst/>
          </a:prstGeom>
          <a:solidFill>
            <a:srgbClr val="EF8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27" r="23709"/>
          <a:stretch>
            <a:fillRect/>
          </a:stretch>
        </p:blipFill>
        <p:spPr>
          <a:xfrm>
            <a:off x="3765754" y="1304453"/>
            <a:ext cx="1664299" cy="3411780"/>
          </a:xfrm>
          <a:prstGeom prst="roundRect">
            <a:avLst>
              <a:gd name="adj" fmla="val 11941"/>
            </a:avLst>
          </a:prstGeom>
        </p:spPr>
      </p:pic>
      <p:sp>
        <p:nvSpPr>
          <p:cNvPr id="52" name="文本框 6"/>
          <p:cNvSpPr txBox="1">
            <a:spLocks noChangeArrowheads="1"/>
          </p:cNvSpPr>
          <p:nvPr/>
        </p:nvSpPr>
        <p:spPr bwMode="auto">
          <a:xfrm>
            <a:off x="408940" y="308009"/>
            <a:ext cx="32385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0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7</a:t>
            </a: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 ADDITIONAL FEATURES</a:t>
            </a:r>
            <a:endParaRPr lang="zh-CN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54" name="直接连接符 53"/>
          <p:cNvCxnSpPr/>
          <p:nvPr/>
        </p:nvCxnSpPr>
        <p:spPr>
          <a:xfrm>
            <a:off x="4447309" y="974087"/>
            <a:ext cx="249382" cy="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cxnSp>
      <p:sp>
        <p:nvSpPr>
          <p:cNvPr id="21" name="矩形 20"/>
          <p:cNvSpPr/>
          <p:nvPr/>
        </p:nvSpPr>
        <p:spPr>
          <a:xfrm>
            <a:off x="6408970" y="1399080"/>
            <a:ext cx="96202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Fetch NFTs</a:t>
            </a:r>
            <a:endParaRPr lang="en-IN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6408971" y="1681660"/>
            <a:ext cx="2351572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zh-CN" sz="900">
                <a:solidFill>
                  <a:schemeClr val="bg1">
                    <a:lumMod val="50000"/>
                  </a:schemeClr>
                </a:solidFill>
                <a:ea typeface="Arial" panose="020B0604020202020204" pitchFamily="34" charset="0"/>
              </a:rPr>
              <a:t>Similar to GIFs, NFTs can also be fetched in the future</a:t>
            </a:r>
            <a:endParaRPr lang="en-IN" altLang="zh-CN" sz="900">
              <a:solidFill>
                <a:schemeClr val="bg1">
                  <a:lumMod val="50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5711578" y="1459615"/>
            <a:ext cx="646640" cy="646640"/>
          </a:xfrm>
          <a:prstGeom prst="ellipse">
            <a:avLst/>
          </a:prstGeom>
          <a:solidFill>
            <a:srgbClr val="F6C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5853670" y="1602301"/>
            <a:ext cx="359165" cy="359165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25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26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27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28" name="矩形 27"/>
          <p:cNvSpPr/>
          <p:nvPr/>
        </p:nvSpPr>
        <p:spPr>
          <a:xfrm>
            <a:off x="6408970" y="2613197"/>
            <a:ext cx="196786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Implement Live Chat room</a:t>
            </a:r>
            <a:endParaRPr lang="en-IN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408971" y="2895777"/>
            <a:ext cx="2351572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zh-CN" sz="900">
                <a:solidFill>
                  <a:schemeClr val="bg1">
                    <a:lumMod val="50000"/>
                  </a:schemeClr>
                </a:solidFill>
                <a:ea typeface="Arial" panose="020B0604020202020204" pitchFamily="34" charset="0"/>
              </a:rPr>
              <a:t>We plan to create a public chat room for crypto enthusiasts to interact in</a:t>
            </a:r>
            <a:endParaRPr lang="en-IN" altLang="zh-CN" sz="900">
              <a:solidFill>
                <a:schemeClr val="bg1">
                  <a:lumMod val="50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5711578" y="2673732"/>
            <a:ext cx="646640" cy="646640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408006" y="3827313"/>
            <a:ext cx="123698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Connect Twitter</a:t>
            </a:r>
            <a:endParaRPr lang="en-IN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6408007" y="4109893"/>
            <a:ext cx="2351572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zh-CN" sz="900">
                <a:solidFill>
                  <a:schemeClr val="bg1">
                    <a:lumMod val="50000"/>
                  </a:schemeClr>
                </a:solidFill>
                <a:ea typeface="Arial" panose="020B0604020202020204" pitchFamily="34" charset="0"/>
              </a:rPr>
              <a:t>We plan to connect Twitter API to fetch crypto news in real time</a:t>
            </a:r>
            <a:endParaRPr lang="en-IN" altLang="zh-CN" sz="900">
              <a:solidFill>
                <a:schemeClr val="bg1">
                  <a:lumMod val="50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710614" y="3887848"/>
            <a:ext cx="646640" cy="646640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grpSp>
        <p:nvGrpSpPr>
          <p:cNvPr id="34" name="Group 112"/>
          <p:cNvGrpSpPr/>
          <p:nvPr/>
        </p:nvGrpSpPr>
        <p:grpSpPr>
          <a:xfrm>
            <a:off x="5855009" y="2842000"/>
            <a:ext cx="359779" cy="337063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35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36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37" name="AutoShape 112"/>
          <p:cNvSpPr/>
          <p:nvPr/>
        </p:nvSpPr>
        <p:spPr bwMode="auto">
          <a:xfrm>
            <a:off x="5842086" y="4031780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917618" y="1399080"/>
            <a:ext cx="170624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IN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Connect to MetaMask </a:t>
            </a:r>
            <a:endParaRPr lang="en-IN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272291" y="1681660"/>
            <a:ext cx="2351572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IN" altLang="zh-CN" sz="900">
                <a:solidFill>
                  <a:schemeClr val="bg1">
                    <a:lumMod val="50000"/>
                  </a:schemeClr>
                </a:solidFill>
                <a:ea typeface="Arial" panose="020B0604020202020204" pitchFamily="34" charset="0"/>
              </a:rPr>
              <a:t>Allows easy connection to Metamask wallet without which payments won’t happen</a:t>
            </a:r>
            <a:endParaRPr lang="en-IN" altLang="zh-CN" sz="900">
              <a:solidFill>
                <a:schemeClr val="bg1">
                  <a:lumMod val="50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2735994" y="1459615"/>
            <a:ext cx="646640" cy="646640"/>
          </a:xfrm>
          <a:prstGeom prst="ellipse">
            <a:avLst/>
          </a:prstGeom>
          <a:solidFill>
            <a:srgbClr val="F6C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2878086" y="1602301"/>
            <a:ext cx="359165" cy="359165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42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43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5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56" name="矩形 55"/>
          <p:cNvSpPr/>
          <p:nvPr/>
        </p:nvSpPr>
        <p:spPr>
          <a:xfrm>
            <a:off x="588053" y="2613197"/>
            <a:ext cx="203581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IN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Send money cross platform</a:t>
            </a:r>
            <a:endParaRPr lang="en-IN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272291" y="2895777"/>
            <a:ext cx="2351572" cy="714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IN" altLang="zh-CN" sz="900">
                <a:solidFill>
                  <a:schemeClr val="bg1">
                    <a:lumMod val="50000"/>
                  </a:schemeClr>
                </a:solidFill>
                <a:ea typeface="Arial" panose="020B0604020202020204" pitchFamily="34" charset="0"/>
              </a:rPr>
              <a:t>Money or cryptocurrency, such as Ethereum can be sent across networks with ease and no charges</a:t>
            </a:r>
            <a:endParaRPr lang="en-IN" altLang="zh-CN" sz="900">
              <a:solidFill>
                <a:schemeClr val="bg1">
                  <a:lumMod val="50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2735994" y="2673732"/>
            <a:ext cx="646640" cy="646640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619928" y="3827313"/>
            <a:ext cx="100393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IN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Unique GIF </a:t>
            </a:r>
            <a:endParaRPr lang="en-IN" altLang="zh-CN" sz="12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272291" y="4109893"/>
            <a:ext cx="2351572" cy="506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IN" altLang="zh-CN" sz="900">
                <a:solidFill>
                  <a:schemeClr val="bg1">
                    <a:lumMod val="50000"/>
                  </a:schemeClr>
                </a:solidFill>
                <a:ea typeface="Arial" panose="020B0604020202020204" pitchFamily="34" charset="0"/>
              </a:rPr>
              <a:t>Using Giphy API, unique GIFs are fetched for every transaction stored in the blockchain</a:t>
            </a:r>
            <a:endParaRPr lang="en-IN" altLang="zh-CN" sz="900">
              <a:solidFill>
                <a:schemeClr val="bg1">
                  <a:lumMod val="50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64" name="椭圆 63"/>
          <p:cNvSpPr/>
          <p:nvPr/>
        </p:nvSpPr>
        <p:spPr>
          <a:xfrm>
            <a:off x="2735030" y="3887848"/>
            <a:ext cx="646640" cy="646640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grpSp>
        <p:nvGrpSpPr>
          <p:cNvPr id="65" name="Group 112"/>
          <p:cNvGrpSpPr/>
          <p:nvPr/>
        </p:nvGrpSpPr>
        <p:grpSpPr>
          <a:xfrm>
            <a:off x="2879425" y="2842000"/>
            <a:ext cx="359779" cy="337063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66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67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68" name="AutoShape 112"/>
          <p:cNvSpPr/>
          <p:nvPr/>
        </p:nvSpPr>
        <p:spPr bwMode="auto">
          <a:xfrm>
            <a:off x="2866502" y="4031780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11" r="32897"/>
          <a:stretch>
            <a:fillRect/>
          </a:stretch>
        </p:blipFill>
        <p:spPr>
          <a:xfrm>
            <a:off x="3523762" y="1129044"/>
            <a:ext cx="2086162" cy="3762973"/>
          </a:xfrm>
          <a:prstGeom prst="rect">
            <a:avLst/>
          </a:prstGeom>
        </p:spPr>
      </p:pic>
      <p:sp>
        <p:nvSpPr>
          <p:cNvPr id="2" name="文本框 6"/>
          <p:cNvSpPr txBox="1">
            <a:spLocks noChangeArrowheads="1"/>
          </p:cNvSpPr>
          <p:nvPr/>
        </p:nvSpPr>
        <p:spPr bwMode="auto">
          <a:xfrm>
            <a:off x="6111875" y="353094"/>
            <a:ext cx="23545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0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8</a:t>
            </a: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 FUTURE SCOPE</a:t>
            </a:r>
            <a:endParaRPr lang="zh-CN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xm666" descr="e7d195523061f1c09e9d68d7cf438b91ef959ecb14fc25d26BBA7F7DBC18E55DFF4014AF651F0BF2569D4B6C1DA7F1A4683A481403BD872FC687266AD13265C1DE7C373772FD8728ABDD69ADD03BFF5BE2862BC891DBB79E43A8244B4D7DEEF5699FBCECC4B588A2B2DB873A491956D064FEA000E55D99376C74C72843D12C9B3B90E2D60B285D6553FF3EF3DB706EFF"/>
          <p:cNvSpPr txBox="1">
            <a:spLocks noChangeArrowheads="1"/>
          </p:cNvSpPr>
          <p:nvPr/>
        </p:nvSpPr>
        <p:spPr bwMode="auto">
          <a:xfrm>
            <a:off x="2047816" y="1989523"/>
            <a:ext cx="5048367" cy="76944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anose="020B0604020202020204" pitchFamily="34" charset="0"/>
                <a:ea typeface="Microsoft YaHei" panose="020B0503020204020204" pitchFamily="34" charset="-122"/>
              </a:defRPr>
            </a:lvl9pPr>
          </a:lstStyle>
          <a:p>
            <a:pPr algn="ctr" defTabSz="386080" fontAlgn="base">
              <a:spcBef>
                <a:spcPct val="0"/>
              </a:spcBef>
              <a:spcAft>
                <a:spcPct val="0"/>
              </a:spcAft>
              <a:tabLst>
                <a:tab pos="1611630" algn="l"/>
              </a:tabLst>
            </a:pPr>
            <a:r>
              <a:rPr lang="en-US" altLang="zh-CN" sz="4400" spc="-113">
                <a:solidFill>
                  <a:schemeClr val="bg1"/>
                </a:solidFill>
                <a:latin typeface="+mj-lt"/>
                <a:ea typeface="Arial" panose="020B0604020202020204" pitchFamily="34" charset="0"/>
                <a:sym typeface="Calibri" panose="020F0502020204030204" pitchFamily="34" charset="0"/>
              </a:rPr>
              <a:t>THANK YOU</a:t>
            </a:r>
            <a:endParaRPr lang="en-US" altLang="zh-CN" sz="4400" spc="-113">
              <a:solidFill>
                <a:schemeClr val="bg1"/>
              </a:solidFill>
              <a:latin typeface="+mj-lt"/>
              <a:ea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13" name="矩形 12" descr="e7d195523061f1c09e9d68d7cf438b91ef959ecb14fc25d26BBA7F7DBC18E55DFF4014AF651F0BF2569D4B6C1DA7F1A4683A481403BD872FC687266AD13265C1DE7C373772FD8728ABDD69ADD03BFF5BE2862BC891DBB79ED9A64E36B760F04717825CA1B175CEA4ADF1757C5F6972E159830655E44B4550EA1D996165CF5BB730B85CA0F0A8227A550C067FE8CB48054934EB960F2C1710"/>
          <p:cNvSpPr/>
          <p:nvPr/>
        </p:nvSpPr>
        <p:spPr>
          <a:xfrm>
            <a:off x="2688335" y="2758964"/>
            <a:ext cx="3767328" cy="3194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altLang="en-US" sz="990">
                <a:solidFill>
                  <a:schemeClr val="bg1"/>
                </a:solidFill>
                <a:ea typeface="Arial" panose="020B0604020202020204" pitchFamily="34" charset="0"/>
                <a:cs typeface="Arial" panose="020B0604020202020204" pitchFamily="34" charset="0"/>
                <a:sym typeface="Calibri" panose="020F0502020204030204" pitchFamily="34" charset="0"/>
              </a:rPr>
              <a:t>Now, we would present a live demo of our application</a:t>
            </a:r>
            <a:endParaRPr lang="en-IN" altLang="en-US" sz="990">
              <a:solidFill>
                <a:schemeClr val="bg1"/>
              </a:solidFill>
              <a:ea typeface="Arial" panose="020B0604020202020204" pitchFamily="34" charset="0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224767" y="1698171"/>
            <a:ext cx="4694465" cy="1861457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80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4"/>
          <p:cNvSpPr/>
          <p:nvPr/>
        </p:nvSpPr>
        <p:spPr bwMode="auto">
          <a:xfrm>
            <a:off x="8280400" y="3589338"/>
            <a:ext cx="347663" cy="3492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7428" y="17466"/>
                </a:moveTo>
                <a:cubicBezTo>
                  <a:pt x="16669" y="16923"/>
                  <a:pt x="15846" y="16465"/>
                  <a:pt x="14963" y="16121"/>
                </a:cubicBezTo>
                <a:cubicBezTo>
                  <a:pt x="15595" y="14609"/>
                  <a:pt x="15967" y="12928"/>
                  <a:pt x="16010" y="11148"/>
                </a:cubicBezTo>
                <a:lnTo>
                  <a:pt x="20188" y="11148"/>
                </a:lnTo>
                <a:cubicBezTo>
                  <a:pt x="20097" y="13612"/>
                  <a:pt x="19065" y="15838"/>
                  <a:pt x="17428" y="17466"/>
                </a:cubicBezTo>
                <a:moveTo>
                  <a:pt x="1411" y="11148"/>
                </a:moveTo>
                <a:lnTo>
                  <a:pt x="5589" y="11148"/>
                </a:lnTo>
                <a:cubicBezTo>
                  <a:pt x="5632" y="12928"/>
                  <a:pt x="6004" y="14609"/>
                  <a:pt x="6636" y="16121"/>
                </a:cubicBezTo>
                <a:cubicBezTo>
                  <a:pt x="5753" y="16465"/>
                  <a:pt x="4931" y="16923"/>
                  <a:pt x="4171" y="17466"/>
                </a:cubicBezTo>
                <a:cubicBezTo>
                  <a:pt x="2534" y="15838"/>
                  <a:pt x="1502" y="13612"/>
                  <a:pt x="1411" y="11148"/>
                </a:cubicBezTo>
                <a:moveTo>
                  <a:pt x="3785" y="4553"/>
                </a:moveTo>
                <a:cubicBezTo>
                  <a:pt x="4579" y="5170"/>
                  <a:pt x="5448" y="5691"/>
                  <a:pt x="6388" y="6084"/>
                </a:cubicBezTo>
                <a:cubicBezTo>
                  <a:pt x="5901" y="7433"/>
                  <a:pt x="5627" y="8908"/>
                  <a:pt x="5589" y="10451"/>
                </a:cubicBezTo>
                <a:lnTo>
                  <a:pt x="1411" y="10451"/>
                </a:lnTo>
                <a:cubicBezTo>
                  <a:pt x="1494" y="8190"/>
                  <a:pt x="2376" y="6135"/>
                  <a:pt x="3785" y="4553"/>
                </a:cubicBezTo>
                <a:moveTo>
                  <a:pt x="11148" y="10451"/>
                </a:moveTo>
                <a:lnTo>
                  <a:pt x="11148" y="6950"/>
                </a:lnTo>
                <a:cubicBezTo>
                  <a:pt x="12339" y="6913"/>
                  <a:pt x="13484" y="6696"/>
                  <a:pt x="14558" y="6324"/>
                </a:cubicBezTo>
                <a:cubicBezTo>
                  <a:pt x="15018" y="7598"/>
                  <a:pt x="15276" y="8992"/>
                  <a:pt x="15314" y="10451"/>
                </a:cubicBezTo>
                <a:cubicBezTo>
                  <a:pt x="15314" y="10451"/>
                  <a:pt x="11148" y="10451"/>
                  <a:pt x="11148" y="10451"/>
                </a:cubicBezTo>
                <a:close/>
                <a:moveTo>
                  <a:pt x="14311" y="15882"/>
                </a:moveTo>
                <a:cubicBezTo>
                  <a:pt x="13309" y="15559"/>
                  <a:pt x="12247" y="15380"/>
                  <a:pt x="11148" y="15346"/>
                </a:cubicBezTo>
                <a:lnTo>
                  <a:pt x="11148" y="11148"/>
                </a:lnTo>
                <a:lnTo>
                  <a:pt x="15314" y="11148"/>
                </a:lnTo>
                <a:cubicBezTo>
                  <a:pt x="15270" y="12844"/>
                  <a:pt x="14914" y="14445"/>
                  <a:pt x="14311" y="15882"/>
                </a:cubicBezTo>
                <a:moveTo>
                  <a:pt x="14683" y="16757"/>
                </a:moveTo>
                <a:cubicBezTo>
                  <a:pt x="15476" y="17063"/>
                  <a:pt x="16218" y="17466"/>
                  <a:pt x="16904" y="17941"/>
                </a:cubicBezTo>
                <a:cubicBezTo>
                  <a:pt x="15632" y="19031"/>
                  <a:pt x="14067" y="19781"/>
                  <a:pt x="12344" y="20068"/>
                </a:cubicBezTo>
                <a:cubicBezTo>
                  <a:pt x="13280" y="19136"/>
                  <a:pt x="14076" y="18017"/>
                  <a:pt x="14683" y="16757"/>
                </a:cubicBezTo>
                <a:moveTo>
                  <a:pt x="11148" y="20188"/>
                </a:moveTo>
                <a:lnTo>
                  <a:pt x="11148" y="16043"/>
                </a:lnTo>
                <a:cubicBezTo>
                  <a:pt x="12146" y="16075"/>
                  <a:pt x="13113" y="16231"/>
                  <a:pt x="14025" y="16516"/>
                </a:cubicBezTo>
                <a:cubicBezTo>
                  <a:pt x="13314" y="17970"/>
                  <a:pt x="12343" y="19223"/>
                  <a:pt x="11185" y="20186"/>
                </a:cubicBezTo>
                <a:cubicBezTo>
                  <a:pt x="11185" y="20186"/>
                  <a:pt x="11148" y="20188"/>
                  <a:pt x="11148" y="20188"/>
                </a:cubicBezTo>
                <a:close/>
                <a:moveTo>
                  <a:pt x="9255" y="20068"/>
                </a:moveTo>
                <a:cubicBezTo>
                  <a:pt x="7532" y="19781"/>
                  <a:pt x="5967" y="19031"/>
                  <a:pt x="4695" y="17941"/>
                </a:cubicBezTo>
                <a:cubicBezTo>
                  <a:pt x="5381" y="17466"/>
                  <a:pt x="6123" y="17063"/>
                  <a:pt x="6916" y="16757"/>
                </a:cubicBezTo>
                <a:cubicBezTo>
                  <a:pt x="7523" y="18017"/>
                  <a:pt x="8319" y="19136"/>
                  <a:pt x="9255" y="20068"/>
                </a:cubicBezTo>
                <a:moveTo>
                  <a:pt x="10451" y="11148"/>
                </a:moveTo>
                <a:lnTo>
                  <a:pt x="10451" y="15346"/>
                </a:lnTo>
                <a:cubicBezTo>
                  <a:pt x="9352" y="15380"/>
                  <a:pt x="8290" y="15559"/>
                  <a:pt x="7288" y="15882"/>
                </a:cubicBezTo>
                <a:cubicBezTo>
                  <a:pt x="6685" y="14445"/>
                  <a:pt x="6329" y="12844"/>
                  <a:pt x="6285" y="11148"/>
                </a:cubicBezTo>
                <a:cubicBezTo>
                  <a:pt x="6285" y="11148"/>
                  <a:pt x="10451" y="11148"/>
                  <a:pt x="10451" y="11148"/>
                </a:cubicBezTo>
                <a:close/>
                <a:moveTo>
                  <a:pt x="7041" y="6324"/>
                </a:moveTo>
                <a:cubicBezTo>
                  <a:pt x="8115" y="6696"/>
                  <a:pt x="9260" y="6913"/>
                  <a:pt x="10451" y="6950"/>
                </a:cubicBezTo>
                <a:lnTo>
                  <a:pt x="10451" y="10451"/>
                </a:lnTo>
                <a:lnTo>
                  <a:pt x="6285" y="10451"/>
                </a:lnTo>
                <a:cubicBezTo>
                  <a:pt x="6324" y="8992"/>
                  <a:pt x="6581" y="7598"/>
                  <a:pt x="7041" y="6324"/>
                </a:cubicBezTo>
                <a:moveTo>
                  <a:pt x="6651" y="5442"/>
                </a:moveTo>
                <a:cubicBezTo>
                  <a:pt x="5790" y="5084"/>
                  <a:pt x="4993" y="4609"/>
                  <a:pt x="4263" y="4050"/>
                </a:cubicBezTo>
                <a:cubicBezTo>
                  <a:pt x="5606" y="2749"/>
                  <a:pt x="7332" y="1851"/>
                  <a:pt x="9255" y="1531"/>
                </a:cubicBezTo>
                <a:cubicBezTo>
                  <a:pt x="8175" y="2610"/>
                  <a:pt x="7286" y="3939"/>
                  <a:pt x="6651" y="5442"/>
                </a:cubicBezTo>
                <a:moveTo>
                  <a:pt x="10451" y="1411"/>
                </a:moveTo>
                <a:lnTo>
                  <a:pt x="10451" y="6253"/>
                </a:lnTo>
                <a:cubicBezTo>
                  <a:pt x="9352" y="6217"/>
                  <a:pt x="8296" y="6021"/>
                  <a:pt x="7303" y="5681"/>
                </a:cubicBezTo>
                <a:cubicBezTo>
                  <a:pt x="8029" y="3972"/>
                  <a:pt x="9101" y="2507"/>
                  <a:pt x="10415" y="1413"/>
                </a:cubicBezTo>
                <a:cubicBezTo>
                  <a:pt x="10427" y="1412"/>
                  <a:pt x="10439" y="1411"/>
                  <a:pt x="10451" y="1411"/>
                </a:cubicBezTo>
                <a:moveTo>
                  <a:pt x="12344" y="1531"/>
                </a:moveTo>
                <a:cubicBezTo>
                  <a:pt x="14267" y="1851"/>
                  <a:pt x="15993" y="2749"/>
                  <a:pt x="17336" y="4050"/>
                </a:cubicBezTo>
                <a:cubicBezTo>
                  <a:pt x="16606" y="4609"/>
                  <a:pt x="15809" y="5084"/>
                  <a:pt x="14948" y="5442"/>
                </a:cubicBezTo>
                <a:cubicBezTo>
                  <a:pt x="14313" y="3939"/>
                  <a:pt x="13424" y="2610"/>
                  <a:pt x="12344" y="1531"/>
                </a:cubicBezTo>
                <a:moveTo>
                  <a:pt x="11184" y="1413"/>
                </a:moveTo>
                <a:cubicBezTo>
                  <a:pt x="12498" y="2507"/>
                  <a:pt x="13570" y="3972"/>
                  <a:pt x="14296" y="5681"/>
                </a:cubicBezTo>
                <a:cubicBezTo>
                  <a:pt x="13303" y="6021"/>
                  <a:pt x="12247" y="6217"/>
                  <a:pt x="11148" y="6253"/>
                </a:cubicBezTo>
                <a:lnTo>
                  <a:pt x="11148" y="1411"/>
                </a:lnTo>
                <a:cubicBezTo>
                  <a:pt x="11160" y="1411"/>
                  <a:pt x="11172" y="1412"/>
                  <a:pt x="11184" y="1413"/>
                </a:cubicBezTo>
                <a:moveTo>
                  <a:pt x="10414" y="20186"/>
                </a:moveTo>
                <a:cubicBezTo>
                  <a:pt x="9256" y="19223"/>
                  <a:pt x="8285" y="17970"/>
                  <a:pt x="7574" y="16516"/>
                </a:cubicBezTo>
                <a:cubicBezTo>
                  <a:pt x="8486" y="16231"/>
                  <a:pt x="9453" y="16075"/>
                  <a:pt x="10451" y="16043"/>
                </a:cubicBezTo>
                <a:lnTo>
                  <a:pt x="10451" y="20188"/>
                </a:lnTo>
                <a:cubicBezTo>
                  <a:pt x="10451" y="20188"/>
                  <a:pt x="10414" y="20186"/>
                  <a:pt x="10414" y="20186"/>
                </a:cubicBezTo>
                <a:close/>
                <a:moveTo>
                  <a:pt x="20188" y="10451"/>
                </a:moveTo>
                <a:lnTo>
                  <a:pt x="16010" y="10451"/>
                </a:lnTo>
                <a:cubicBezTo>
                  <a:pt x="15972" y="8908"/>
                  <a:pt x="15698" y="7433"/>
                  <a:pt x="15211" y="6084"/>
                </a:cubicBezTo>
                <a:cubicBezTo>
                  <a:pt x="16151" y="5691"/>
                  <a:pt x="17020" y="5170"/>
                  <a:pt x="17814" y="4553"/>
                </a:cubicBezTo>
                <a:cubicBezTo>
                  <a:pt x="19223" y="6135"/>
                  <a:pt x="20105" y="8190"/>
                  <a:pt x="20188" y="10451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4" y="21600"/>
                  <a:pt x="21600" y="16764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7580758" y="3616325"/>
            <a:ext cx="358775" cy="292100"/>
            <a:chOff x="7550150" y="3613150"/>
            <a:chExt cx="358775" cy="292100"/>
          </a:xfrm>
          <a:solidFill>
            <a:schemeClr val="bg1"/>
          </a:solidFill>
        </p:grpSpPr>
        <p:sp>
          <p:nvSpPr>
            <p:cNvPr id="4" name="AutoShape 5"/>
            <p:cNvSpPr/>
            <p:nvPr/>
          </p:nvSpPr>
          <p:spPr bwMode="auto">
            <a:xfrm>
              <a:off x="7796213" y="3702050"/>
              <a:ext cx="68262" cy="904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999" y="18900"/>
                  </a:moveTo>
                  <a:lnTo>
                    <a:pt x="3600" y="18900"/>
                  </a:lnTo>
                  <a:lnTo>
                    <a:pt x="3600" y="2700"/>
                  </a:lnTo>
                  <a:lnTo>
                    <a:pt x="7200" y="2700"/>
                  </a:lnTo>
                  <a:lnTo>
                    <a:pt x="17999" y="14850"/>
                  </a:lnTo>
                  <a:cubicBezTo>
                    <a:pt x="17999" y="14850"/>
                    <a:pt x="17999" y="18900"/>
                    <a:pt x="17999" y="18900"/>
                  </a:cubicBezTo>
                  <a:close/>
                  <a:moveTo>
                    <a:pt x="10195" y="1202"/>
                  </a:moveTo>
                  <a:cubicBezTo>
                    <a:pt x="9527" y="450"/>
                    <a:pt x="8402" y="0"/>
                    <a:pt x="7200" y="0"/>
                  </a:cubicBezTo>
                  <a:lnTo>
                    <a:pt x="3600" y="0"/>
                  </a:lnTo>
                  <a:cubicBezTo>
                    <a:pt x="1610" y="0"/>
                    <a:pt x="0" y="1207"/>
                    <a:pt x="0" y="2700"/>
                  </a:cubicBezTo>
                  <a:lnTo>
                    <a:pt x="0" y="18900"/>
                  </a:lnTo>
                  <a:cubicBezTo>
                    <a:pt x="0" y="20392"/>
                    <a:pt x="1610" y="21599"/>
                    <a:pt x="3600" y="21599"/>
                  </a:cubicBezTo>
                  <a:lnTo>
                    <a:pt x="17999" y="21599"/>
                  </a:lnTo>
                  <a:cubicBezTo>
                    <a:pt x="19989" y="21599"/>
                    <a:pt x="21600" y="20392"/>
                    <a:pt x="21600" y="18900"/>
                  </a:cubicBezTo>
                  <a:lnTo>
                    <a:pt x="21600" y="14850"/>
                  </a:lnTo>
                  <a:cubicBezTo>
                    <a:pt x="21600" y="14317"/>
                    <a:pt x="21389" y="13795"/>
                    <a:pt x="20995" y="13352"/>
                  </a:cubicBezTo>
                  <a:cubicBezTo>
                    <a:pt x="20995" y="13352"/>
                    <a:pt x="10195" y="1202"/>
                    <a:pt x="10195" y="1202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" name="AutoShape 6"/>
            <p:cNvSpPr/>
            <p:nvPr/>
          </p:nvSpPr>
          <p:spPr bwMode="auto">
            <a:xfrm>
              <a:off x="7550150" y="3613150"/>
              <a:ext cx="358775" cy="2921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50" y="16615"/>
                  </a:moveTo>
                  <a:cubicBezTo>
                    <a:pt x="20250" y="17074"/>
                    <a:pt x="19948" y="17446"/>
                    <a:pt x="19575" y="17446"/>
                  </a:cubicBezTo>
                  <a:lnTo>
                    <a:pt x="18803" y="17446"/>
                  </a:lnTo>
                  <a:cubicBezTo>
                    <a:pt x="18501" y="16016"/>
                    <a:pt x="17453" y="14953"/>
                    <a:pt x="16200" y="14953"/>
                  </a:cubicBezTo>
                  <a:cubicBezTo>
                    <a:pt x="14945" y="14953"/>
                    <a:pt x="13897" y="16016"/>
                    <a:pt x="13595" y="17446"/>
                  </a:cubicBezTo>
                  <a:lnTo>
                    <a:pt x="10029" y="17446"/>
                  </a:lnTo>
                  <a:cubicBezTo>
                    <a:pt x="9727" y="16016"/>
                    <a:pt x="8679" y="14953"/>
                    <a:pt x="7425" y="14953"/>
                  </a:cubicBezTo>
                  <a:cubicBezTo>
                    <a:pt x="6170" y="14953"/>
                    <a:pt x="5122" y="16016"/>
                    <a:pt x="4820" y="17446"/>
                  </a:cubicBezTo>
                  <a:lnTo>
                    <a:pt x="4050" y="17446"/>
                  </a:lnTo>
                  <a:cubicBezTo>
                    <a:pt x="3677" y="17446"/>
                    <a:pt x="3375" y="17074"/>
                    <a:pt x="3375" y="16615"/>
                  </a:cubicBezTo>
                  <a:lnTo>
                    <a:pt x="3375" y="14123"/>
                  </a:lnTo>
                  <a:lnTo>
                    <a:pt x="12150" y="14123"/>
                  </a:lnTo>
                  <a:cubicBezTo>
                    <a:pt x="13266" y="14123"/>
                    <a:pt x="14175" y="13005"/>
                    <a:pt x="14175" y="11630"/>
                  </a:cubicBezTo>
                  <a:lnTo>
                    <a:pt x="14175" y="5815"/>
                  </a:lnTo>
                  <a:lnTo>
                    <a:pt x="16875" y="5815"/>
                  </a:lnTo>
                  <a:cubicBezTo>
                    <a:pt x="17100" y="5815"/>
                    <a:pt x="17311" y="5954"/>
                    <a:pt x="17436" y="6185"/>
                  </a:cubicBezTo>
                  <a:lnTo>
                    <a:pt x="20136" y="11169"/>
                  </a:lnTo>
                  <a:cubicBezTo>
                    <a:pt x="20210" y="11306"/>
                    <a:pt x="20250" y="11466"/>
                    <a:pt x="20250" y="11630"/>
                  </a:cubicBezTo>
                  <a:cubicBezTo>
                    <a:pt x="20250" y="11630"/>
                    <a:pt x="20250" y="16615"/>
                    <a:pt x="20250" y="16615"/>
                  </a:cubicBezTo>
                  <a:close/>
                  <a:moveTo>
                    <a:pt x="16200" y="19938"/>
                  </a:moveTo>
                  <a:cubicBezTo>
                    <a:pt x="15454" y="19938"/>
                    <a:pt x="14850" y="19193"/>
                    <a:pt x="14850" y="18276"/>
                  </a:cubicBezTo>
                  <a:cubicBezTo>
                    <a:pt x="14850" y="17360"/>
                    <a:pt x="15454" y="16615"/>
                    <a:pt x="16200" y="16615"/>
                  </a:cubicBezTo>
                  <a:cubicBezTo>
                    <a:pt x="16945" y="16615"/>
                    <a:pt x="17550" y="17360"/>
                    <a:pt x="17550" y="18276"/>
                  </a:cubicBezTo>
                  <a:cubicBezTo>
                    <a:pt x="17550" y="19193"/>
                    <a:pt x="16945" y="19938"/>
                    <a:pt x="16200" y="19938"/>
                  </a:cubicBezTo>
                  <a:moveTo>
                    <a:pt x="7425" y="19938"/>
                  </a:moveTo>
                  <a:cubicBezTo>
                    <a:pt x="6679" y="19938"/>
                    <a:pt x="6075" y="19193"/>
                    <a:pt x="6075" y="18276"/>
                  </a:cubicBezTo>
                  <a:cubicBezTo>
                    <a:pt x="6075" y="17360"/>
                    <a:pt x="6679" y="16615"/>
                    <a:pt x="7425" y="16615"/>
                  </a:cubicBezTo>
                  <a:cubicBezTo>
                    <a:pt x="8170" y="16615"/>
                    <a:pt x="8775" y="17360"/>
                    <a:pt x="8775" y="18276"/>
                  </a:cubicBezTo>
                  <a:cubicBezTo>
                    <a:pt x="8775" y="19193"/>
                    <a:pt x="8170" y="19938"/>
                    <a:pt x="7425" y="19938"/>
                  </a:cubicBezTo>
                  <a:moveTo>
                    <a:pt x="2024" y="12461"/>
                  </a:moveTo>
                  <a:cubicBezTo>
                    <a:pt x="1652" y="12461"/>
                    <a:pt x="1349" y="12089"/>
                    <a:pt x="1349" y="11630"/>
                  </a:cubicBezTo>
                  <a:lnTo>
                    <a:pt x="1349" y="2492"/>
                  </a:lnTo>
                  <a:cubicBezTo>
                    <a:pt x="1349" y="2033"/>
                    <a:pt x="1652" y="1661"/>
                    <a:pt x="2024" y="1661"/>
                  </a:cubicBezTo>
                  <a:lnTo>
                    <a:pt x="12150" y="1661"/>
                  </a:lnTo>
                  <a:cubicBezTo>
                    <a:pt x="12523" y="1661"/>
                    <a:pt x="12825" y="2033"/>
                    <a:pt x="12825" y="2492"/>
                  </a:cubicBezTo>
                  <a:lnTo>
                    <a:pt x="12825" y="4153"/>
                  </a:lnTo>
                  <a:lnTo>
                    <a:pt x="12825" y="5815"/>
                  </a:lnTo>
                  <a:lnTo>
                    <a:pt x="12825" y="11630"/>
                  </a:lnTo>
                  <a:cubicBezTo>
                    <a:pt x="12825" y="12089"/>
                    <a:pt x="12523" y="12461"/>
                    <a:pt x="12150" y="12461"/>
                  </a:cubicBezTo>
                  <a:cubicBezTo>
                    <a:pt x="12150" y="12461"/>
                    <a:pt x="2024" y="12461"/>
                    <a:pt x="2024" y="12461"/>
                  </a:cubicBezTo>
                  <a:close/>
                  <a:moveTo>
                    <a:pt x="21259" y="10248"/>
                  </a:moveTo>
                  <a:lnTo>
                    <a:pt x="18559" y="5263"/>
                  </a:lnTo>
                  <a:cubicBezTo>
                    <a:pt x="18182" y="4568"/>
                    <a:pt x="17552" y="4153"/>
                    <a:pt x="16875" y="4153"/>
                  </a:cubicBezTo>
                  <a:lnTo>
                    <a:pt x="14175" y="4153"/>
                  </a:lnTo>
                  <a:lnTo>
                    <a:pt x="14175" y="2492"/>
                  </a:lnTo>
                  <a:cubicBezTo>
                    <a:pt x="14175" y="1117"/>
                    <a:pt x="13266" y="0"/>
                    <a:pt x="12150" y="0"/>
                  </a:cubicBezTo>
                  <a:lnTo>
                    <a:pt x="2024" y="0"/>
                  </a:lnTo>
                  <a:cubicBezTo>
                    <a:pt x="908" y="0"/>
                    <a:pt x="0" y="1117"/>
                    <a:pt x="0" y="2492"/>
                  </a:cubicBezTo>
                  <a:lnTo>
                    <a:pt x="0" y="11630"/>
                  </a:lnTo>
                  <a:cubicBezTo>
                    <a:pt x="0" y="13005"/>
                    <a:pt x="908" y="14123"/>
                    <a:pt x="2024" y="14123"/>
                  </a:cubicBezTo>
                  <a:lnTo>
                    <a:pt x="2025" y="14123"/>
                  </a:lnTo>
                  <a:lnTo>
                    <a:pt x="2025" y="16615"/>
                  </a:lnTo>
                  <a:cubicBezTo>
                    <a:pt x="2025" y="17989"/>
                    <a:pt x="2933" y="19107"/>
                    <a:pt x="4050" y="19107"/>
                  </a:cubicBezTo>
                  <a:lnTo>
                    <a:pt x="4820" y="19107"/>
                  </a:lnTo>
                  <a:cubicBezTo>
                    <a:pt x="5122" y="20537"/>
                    <a:pt x="6170" y="21600"/>
                    <a:pt x="7425" y="21600"/>
                  </a:cubicBezTo>
                  <a:cubicBezTo>
                    <a:pt x="8679" y="21600"/>
                    <a:pt x="9727" y="20537"/>
                    <a:pt x="10029" y="19107"/>
                  </a:cubicBezTo>
                  <a:lnTo>
                    <a:pt x="13595" y="19107"/>
                  </a:lnTo>
                  <a:cubicBezTo>
                    <a:pt x="13897" y="20537"/>
                    <a:pt x="14945" y="21600"/>
                    <a:pt x="16200" y="21600"/>
                  </a:cubicBezTo>
                  <a:cubicBezTo>
                    <a:pt x="17453" y="21600"/>
                    <a:pt x="18501" y="20537"/>
                    <a:pt x="18803" y="19107"/>
                  </a:cubicBezTo>
                  <a:lnTo>
                    <a:pt x="19575" y="19107"/>
                  </a:lnTo>
                  <a:cubicBezTo>
                    <a:pt x="20691" y="19107"/>
                    <a:pt x="21599" y="17989"/>
                    <a:pt x="21599" y="16615"/>
                  </a:cubicBezTo>
                  <a:lnTo>
                    <a:pt x="21599" y="11630"/>
                  </a:lnTo>
                  <a:cubicBezTo>
                    <a:pt x="21599" y="11137"/>
                    <a:pt x="21482" y="10658"/>
                    <a:pt x="21259" y="1024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831585" y="3578617"/>
            <a:ext cx="359165" cy="359779"/>
            <a:chOff x="9145588" y="4435475"/>
            <a:chExt cx="464344" cy="465138"/>
          </a:xfrm>
          <a:solidFill>
            <a:schemeClr val="bg1"/>
          </a:solidFill>
        </p:grpSpPr>
        <p:sp>
          <p:nvSpPr>
            <p:cNvPr id="7" name="AutoShape 7"/>
            <p:cNvSpPr/>
            <p:nvPr/>
          </p:nvSpPr>
          <p:spPr bwMode="auto">
            <a:xfrm>
              <a:off x="9145588" y="4435475"/>
              <a:ext cx="464344" cy="465138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8" name="AutoShape 8"/>
            <p:cNvSpPr/>
            <p:nvPr/>
          </p:nvSpPr>
          <p:spPr bwMode="auto">
            <a:xfrm>
              <a:off x="9348788" y="4638675"/>
              <a:ext cx="57944" cy="57944"/>
            </a:xfrm>
            <a:custGeom>
              <a:avLst/>
              <a:gdLst>
                <a:gd name="T0" fmla="+- 0 10801 1272"/>
                <a:gd name="T1" fmla="*/ T0 w 19059"/>
                <a:gd name="T2" fmla="+- 0 10800 1272"/>
                <a:gd name="T3" fmla="*/ 10800 h 19056"/>
                <a:gd name="T4" fmla="+- 0 10801 1272"/>
                <a:gd name="T5" fmla="*/ T4 w 19059"/>
                <a:gd name="T6" fmla="+- 0 10800 1272"/>
                <a:gd name="T7" fmla="*/ 10800 h 19056"/>
                <a:gd name="T8" fmla="+- 0 10801 1272"/>
                <a:gd name="T9" fmla="*/ T8 w 19059"/>
                <a:gd name="T10" fmla="+- 0 10800 1272"/>
                <a:gd name="T11" fmla="*/ 10800 h 19056"/>
                <a:gd name="T12" fmla="+- 0 10801 1272"/>
                <a:gd name="T13" fmla="*/ T12 w 19059"/>
                <a:gd name="T14" fmla="+- 0 10800 1272"/>
                <a:gd name="T15" fmla="*/ 10800 h 1905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6">
                  <a:moveTo>
                    <a:pt x="7753" y="13951"/>
                  </a:moveTo>
                  <a:cubicBezTo>
                    <a:pt x="5315" y="12969"/>
                    <a:pt x="4129" y="10197"/>
                    <a:pt x="5101" y="7755"/>
                  </a:cubicBezTo>
                  <a:cubicBezTo>
                    <a:pt x="6083" y="5323"/>
                    <a:pt x="8860" y="4132"/>
                    <a:pt x="11298" y="5104"/>
                  </a:cubicBezTo>
                  <a:cubicBezTo>
                    <a:pt x="13735" y="6081"/>
                    <a:pt x="14926" y="8858"/>
                    <a:pt x="13949" y="11300"/>
                  </a:cubicBezTo>
                  <a:cubicBezTo>
                    <a:pt x="12972" y="13737"/>
                    <a:pt x="10195" y="14923"/>
                    <a:pt x="7753" y="13951"/>
                  </a:cubicBezTo>
                  <a:moveTo>
                    <a:pt x="13070" y="686"/>
                  </a:moveTo>
                  <a:cubicBezTo>
                    <a:pt x="8190" y="-1272"/>
                    <a:pt x="2640" y="1104"/>
                    <a:pt x="686" y="5988"/>
                  </a:cubicBezTo>
                  <a:cubicBezTo>
                    <a:pt x="-1272" y="10872"/>
                    <a:pt x="1105" y="16416"/>
                    <a:pt x="5985" y="18369"/>
                  </a:cubicBezTo>
                  <a:cubicBezTo>
                    <a:pt x="10870" y="20328"/>
                    <a:pt x="16415" y="17951"/>
                    <a:pt x="18374" y="13072"/>
                  </a:cubicBezTo>
                  <a:cubicBezTo>
                    <a:pt x="20328" y="8188"/>
                    <a:pt x="17960" y="2644"/>
                    <a:pt x="13070" y="68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9" name="AutoShape 9"/>
            <p:cNvSpPr/>
            <p:nvPr/>
          </p:nvSpPr>
          <p:spPr bwMode="auto">
            <a:xfrm>
              <a:off x="9290050" y="4580732"/>
              <a:ext cx="174625" cy="174625"/>
            </a:xfrm>
            <a:custGeom>
              <a:avLst/>
              <a:gdLst>
                <a:gd name="T0" fmla="+- 0 10800 1271"/>
                <a:gd name="T1" fmla="*/ T0 w 19059"/>
                <a:gd name="T2" fmla="+- 0 10800 1271"/>
                <a:gd name="T3" fmla="*/ 10800 h 19058"/>
                <a:gd name="T4" fmla="+- 0 10800 1271"/>
                <a:gd name="T5" fmla="*/ T4 w 19059"/>
                <a:gd name="T6" fmla="+- 0 10800 1271"/>
                <a:gd name="T7" fmla="*/ 10800 h 19058"/>
                <a:gd name="T8" fmla="+- 0 10800 1271"/>
                <a:gd name="T9" fmla="*/ T8 w 19059"/>
                <a:gd name="T10" fmla="+- 0 10800 1271"/>
                <a:gd name="T11" fmla="*/ 10800 h 19058"/>
                <a:gd name="T12" fmla="+- 0 10800 1271"/>
                <a:gd name="T13" fmla="*/ T12 w 19059"/>
                <a:gd name="T14" fmla="+- 0 10800 1271"/>
                <a:gd name="T15" fmla="*/ 10800 h 1905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8">
                  <a:moveTo>
                    <a:pt x="7169" y="15424"/>
                  </a:moveTo>
                  <a:cubicBezTo>
                    <a:pt x="3916" y="14123"/>
                    <a:pt x="2331" y="10417"/>
                    <a:pt x="3632" y="7167"/>
                  </a:cubicBezTo>
                  <a:cubicBezTo>
                    <a:pt x="4934" y="3917"/>
                    <a:pt x="8638" y="2331"/>
                    <a:pt x="11889" y="3632"/>
                  </a:cubicBezTo>
                  <a:cubicBezTo>
                    <a:pt x="15141" y="4934"/>
                    <a:pt x="16728" y="8640"/>
                    <a:pt x="15425" y="11890"/>
                  </a:cubicBezTo>
                  <a:cubicBezTo>
                    <a:pt x="14124" y="15140"/>
                    <a:pt x="10419" y="16728"/>
                    <a:pt x="7169" y="15424"/>
                  </a:cubicBezTo>
                  <a:moveTo>
                    <a:pt x="13071" y="685"/>
                  </a:moveTo>
                  <a:cubicBezTo>
                    <a:pt x="8186" y="-1271"/>
                    <a:pt x="2639" y="1104"/>
                    <a:pt x="686" y="5987"/>
                  </a:cubicBezTo>
                  <a:cubicBezTo>
                    <a:pt x="-1271" y="10871"/>
                    <a:pt x="1104" y="16416"/>
                    <a:pt x="5987" y="18372"/>
                  </a:cubicBezTo>
                  <a:cubicBezTo>
                    <a:pt x="10874" y="20329"/>
                    <a:pt x="16418" y="17955"/>
                    <a:pt x="18375" y="13070"/>
                  </a:cubicBezTo>
                  <a:cubicBezTo>
                    <a:pt x="20328" y="8186"/>
                    <a:pt x="17956" y="2641"/>
                    <a:pt x="13071" y="68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0" name="AutoShape 10"/>
            <p:cNvSpPr/>
            <p:nvPr/>
          </p:nvSpPr>
          <p:spPr bwMode="auto">
            <a:xfrm>
              <a:off x="9406732" y="4696619"/>
              <a:ext cx="72231" cy="74613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1" name="AutoShape 11"/>
            <p:cNvSpPr/>
            <p:nvPr/>
          </p:nvSpPr>
          <p:spPr bwMode="auto">
            <a:xfrm>
              <a:off x="9435307" y="4725988"/>
              <a:ext cx="103981" cy="106363"/>
            </a:xfrm>
            <a:custGeom>
              <a:avLst/>
              <a:gdLst>
                <a:gd name="T0" fmla="+- 0 10803 203"/>
                <a:gd name="T1" fmla="*/ T0 w 21201"/>
                <a:gd name="T2" fmla="+- 0 10798 194"/>
                <a:gd name="T3" fmla="*/ 10798 h 21209"/>
                <a:gd name="T4" fmla="+- 0 10803 203"/>
                <a:gd name="T5" fmla="*/ T4 w 21201"/>
                <a:gd name="T6" fmla="+- 0 10798 194"/>
                <a:gd name="T7" fmla="*/ 10798 h 21209"/>
                <a:gd name="T8" fmla="+- 0 10803 203"/>
                <a:gd name="T9" fmla="*/ T8 w 21201"/>
                <a:gd name="T10" fmla="+- 0 10798 194"/>
                <a:gd name="T11" fmla="*/ 10798 h 21209"/>
                <a:gd name="T12" fmla="+- 0 10803 203"/>
                <a:gd name="T13" fmla="*/ T12 w 21201"/>
                <a:gd name="T14" fmla="+- 0 10798 194"/>
                <a:gd name="T15" fmla="*/ 10798 h 2120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201" h="21209">
                  <a:moveTo>
                    <a:pt x="20267" y="104"/>
                  </a:moveTo>
                  <a:cubicBezTo>
                    <a:pt x="19508" y="-194"/>
                    <a:pt x="18645" y="169"/>
                    <a:pt x="18339" y="912"/>
                  </a:cubicBezTo>
                  <a:cubicBezTo>
                    <a:pt x="14991" y="9110"/>
                    <a:pt x="8568" y="15198"/>
                    <a:pt x="894" y="18420"/>
                  </a:cubicBezTo>
                  <a:cubicBezTo>
                    <a:pt x="144" y="18735"/>
                    <a:pt x="-203" y="19589"/>
                    <a:pt x="121" y="20327"/>
                  </a:cubicBezTo>
                  <a:cubicBezTo>
                    <a:pt x="442" y="21068"/>
                    <a:pt x="1314" y="21406"/>
                    <a:pt x="2067" y="21090"/>
                  </a:cubicBezTo>
                  <a:cubicBezTo>
                    <a:pt x="2102" y="21073"/>
                    <a:pt x="2125" y="21042"/>
                    <a:pt x="2159" y="21025"/>
                  </a:cubicBezTo>
                  <a:cubicBezTo>
                    <a:pt x="10491" y="17500"/>
                    <a:pt x="17461" y="10881"/>
                    <a:pt x="21095" y="1994"/>
                  </a:cubicBezTo>
                  <a:cubicBezTo>
                    <a:pt x="21397" y="1250"/>
                    <a:pt x="21026" y="404"/>
                    <a:pt x="20267" y="10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2" name="AutoShape 12"/>
            <p:cNvSpPr/>
            <p:nvPr/>
          </p:nvSpPr>
          <p:spPr bwMode="auto">
            <a:xfrm>
              <a:off x="9421019" y="4711700"/>
              <a:ext cx="88106" cy="89694"/>
            </a:xfrm>
            <a:custGeom>
              <a:avLst/>
              <a:gdLst>
                <a:gd name="T0" fmla="+- 0 10802 238"/>
                <a:gd name="T1" fmla="*/ T0 w 21128"/>
                <a:gd name="T2" fmla="+- 0 10797 227"/>
                <a:gd name="T3" fmla="*/ 10797 h 21141"/>
                <a:gd name="T4" fmla="+- 0 10802 238"/>
                <a:gd name="T5" fmla="*/ T4 w 21128"/>
                <a:gd name="T6" fmla="+- 0 10797 227"/>
                <a:gd name="T7" fmla="*/ 10797 h 21141"/>
                <a:gd name="T8" fmla="+- 0 10802 238"/>
                <a:gd name="T9" fmla="*/ T8 w 21128"/>
                <a:gd name="T10" fmla="+- 0 10797 227"/>
                <a:gd name="T11" fmla="*/ 10797 h 21141"/>
                <a:gd name="T12" fmla="+- 0 10802 238"/>
                <a:gd name="T13" fmla="*/ T12 w 21128"/>
                <a:gd name="T14" fmla="+- 0 10797 227"/>
                <a:gd name="T15" fmla="*/ 10797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8" h="21141">
                  <a:moveTo>
                    <a:pt x="20035" y="122"/>
                  </a:moveTo>
                  <a:cubicBezTo>
                    <a:pt x="19142" y="-227"/>
                    <a:pt x="18134" y="195"/>
                    <a:pt x="17778" y="1071"/>
                  </a:cubicBezTo>
                  <a:cubicBezTo>
                    <a:pt x="14571" y="8936"/>
                    <a:pt x="8412" y="14778"/>
                    <a:pt x="1051" y="17867"/>
                  </a:cubicBezTo>
                  <a:lnTo>
                    <a:pt x="1054" y="17867"/>
                  </a:lnTo>
                  <a:cubicBezTo>
                    <a:pt x="172" y="18240"/>
                    <a:pt x="-238" y="19242"/>
                    <a:pt x="142" y="20108"/>
                  </a:cubicBezTo>
                  <a:cubicBezTo>
                    <a:pt x="522" y="20973"/>
                    <a:pt x="1543" y="21372"/>
                    <a:pt x="2425" y="21003"/>
                  </a:cubicBezTo>
                  <a:cubicBezTo>
                    <a:pt x="2459" y="20986"/>
                    <a:pt x="2476" y="20956"/>
                    <a:pt x="2514" y="20936"/>
                  </a:cubicBezTo>
                  <a:cubicBezTo>
                    <a:pt x="10651" y="17491"/>
                    <a:pt x="17459" y="11027"/>
                    <a:pt x="21002" y="2339"/>
                  </a:cubicBezTo>
                  <a:cubicBezTo>
                    <a:pt x="21361" y="1463"/>
                    <a:pt x="20927" y="472"/>
                    <a:pt x="20035" y="12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3" name="AutoShape 13"/>
            <p:cNvSpPr/>
            <p:nvPr/>
          </p:nvSpPr>
          <p:spPr bwMode="auto">
            <a:xfrm>
              <a:off x="9275763" y="4566444"/>
              <a:ext cx="73025" cy="73819"/>
            </a:xfrm>
            <a:custGeom>
              <a:avLst/>
              <a:gdLst>
                <a:gd name="T0" fmla="+- 0 10797 278"/>
                <a:gd name="T1" fmla="*/ T0 w 21039"/>
                <a:gd name="T2" fmla="+- 0 10803 281"/>
                <a:gd name="T3" fmla="*/ 10803 h 21044"/>
                <a:gd name="T4" fmla="+- 0 10797 278"/>
                <a:gd name="T5" fmla="*/ T4 w 21039"/>
                <a:gd name="T6" fmla="+- 0 10803 281"/>
                <a:gd name="T7" fmla="*/ 10803 h 21044"/>
                <a:gd name="T8" fmla="+- 0 10797 278"/>
                <a:gd name="T9" fmla="*/ T8 w 21039"/>
                <a:gd name="T10" fmla="+- 0 10803 281"/>
                <a:gd name="T11" fmla="*/ 10803 h 21044"/>
                <a:gd name="T12" fmla="+- 0 10797 278"/>
                <a:gd name="T13" fmla="*/ T12 w 21039"/>
                <a:gd name="T14" fmla="+- 0 10803 281"/>
                <a:gd name="T15" fmla="*/ 10803 h 2104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9" h="21044">
                  <a:moveTo>
                    <a:pt x="20871" y="1248"/>
                  </a:moveTo>
                  <a:cubicBezTo>
                    <a:pt x="20411" y="197"/>
                    <a:pt x="19177" y="-281"/>
                    <a:pt x="18112" y="169"/>
                  </a:cubicBezTo>
                  <a:cubicBezTo>
                    <a:pt x="18075" y="181"/>
                    <a:pt x="18050" y="214"/>
                    <a:pt x="18021" y="226"/>
                  </a:cubicBezTo>
                  <a:cubicBezTo>
                    <a:pt x="10159" y="3562"/>
                    <a:pt x="3583" y="9820"/>
                    <a:pt x="152" y="18220"/>
                  </a:cubicBezTo>
                  <a:lnTo>
                    <a:pt x="148" y="18220"/>
                  </a:lnTo>
                  <a:cubicBezTo>
                    <a:pt x="-278" y="19278"/>
                    <a:pt x="242" y="20473"/>
                    <a:pt x="1320" y="20896"/>
                  </a:cubicBezTo>
                  <a:cubicBezTo>
                    <a:pt x="2398" y="21318"/>
                    <a:pt x="3620" y="20803"/>
                    <a:pt x="4046" y="19749"/>
                  </a:cubicBezTo>
                  <a:lnTo>
                    <a:pt x="4051" y="19749"/>
                  </a:lnTo>
                  <a:cubicBezTo>
                    <a:pt x="7068" y="12356"/>
                    <a:pt x="12856" y="6858"/>
                    <a:pt x="19764" y="3956"/>
                  </a:cubicBezTo>
                  <a:cubicBezTo>
                    <a:pt x="20830" y="3506"/>
                    <a:pt x="21322" y="2298"/>
                    <a:pt x="20871" y="124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4" name="AutoShape 14"/>
            <p:cNvSpPr/>
            <p:nvPr/>
          </p:nvSpPr>
          <p:spPr bwMode="auto">
            <a:xfrm>
              <a:off x="9217819" y="4508500"/>
              <a:ext cx="103981" cy="105569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5" name="AutoShape 15"/>
            <p:cNvSpPr/>
            <p:nvPr/>
          </p:nvSpPr>
          <p:spPr bwMode="auto">
            <a:xfrm>
              <a:off x="9247188" y="4537075"/>
              <a:ext cx="88107" cy="90488"/>
            </a:xfrm>
            <a:custGeom>
              <a:avLst/>
              <a:gdLst>
                <a:gd name="T0" fmla="+- 0 10796 232"/>
                <a:gd name="T1" fmla="*/ T0 w 21129"/>
                <a:gd name="T2" fmla="+- 0 10804 234"/>
                <a:gd name="T3" fmla="*/ 10804 h 21141"/>
                <a:gd name="T4" fmla="+- 0 10796 232"/>
                <a:gd name="T5" fmla="*/ T4 w 21129"/>
                <a:gd name="T6" fmla="+- 0 10804 234"/>
                <a:gd name="T7" fmla="*/ 10804 h 21141"/>
                <a:gd name="T8" fmla="+- 0 10796 232"/>
                <a:gd name="T9" fmla="*/ T8 w 21129"/>
                <a:gd name="T10" fmla="+- 0 10804 234"/>
                <a:gd name="T11" fmla="*/ 10804 h 21141"/>
                <a:gd name="T12" fmla="+- 0 10796 232"/>
                <a:gd name="T13" fmla="*/ T12 w 21129"/>
                <a:gd name="T14" fmla="+- 0 10804 234"/>
                <a:gd name="T15" fmla="*/ 10804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9" h="21141">
                  <a:moveTo>
                    <a:pt x="20075" y="3267"/>
                  </a:moveTo>
                  <a:cubicBezTo>
                    <a:pt x="20953" y="2898"/>
                    <a:pt x="21368" y="1899"/>
                    <a:pt x="20987" y="1030"/>
                  </a:cubicBezTo>
                  <a:cubicBezTo>
                    <a:pt x="20611" y="168"/>
                    <a:pt x="19589" y="-234"/>
                    <a:pt x="18707" y="138"/>
                  </a:cubicBezTo>
                  <a:cubicBezTo>
                    <a:pt x="18670" y="152"/>
                    <a:pt x="18649" y="185"/>
                    <a:pt x="18615" y="198"/>
                  </a:cubicBezTo>
                  <a:cubicBezTo>
                    <a:pt x="10481" y="3647"/>
                    <a:pt x="3673" y="10118"/>
                    <a:pt x="124" y="18802"/>
                  </a:cubicBezTo>
                  <a:cubicBezTo>
                    <a:pt x="-232" y="19678"/>
                    <a:pt x="205" y="20666"/>
                    <a:pt x="1094" y="21019"/>
                  </a:cubicBezTo>
                  <a:cubicBezTo>
                    <a:pt x="1983" y="21366"/>
                    <a:pt x="2991" y="20946"/>
                    <a:pt x="3354" y="20071"/>
                  </a:cubicBezTo>
                  <a:cubicBezTo>
                    <a:pt x="6561" y="12205"/>
                    <a:pt x="12717" y="6360"/>
                    <a:pt x="20075" y="3274"/>
                  </a:cubicBezTo>
                  <a:cubicBezTo>
                    <a:pt x="20075" y="3274"/>
                    <a:pt x="20075" y="3267"/>
                    <a:pt x="20075" y="326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112643" y="3589668"/>
            <a:ext cx="359165" cy="348727"/>
            <a:chOff x="8216107" y="4449763"/>
            <a:chExt cx="464344" cy="450850"/>
          </a:xfrm>
          <a:solidFill>
            <a:schemeClr val="bg1"/>
          </a:solidFill>
        </p:grpSpPr>
        <p:sp>
          <p:nvSpPr>
            <p:cNvPr id="17" name="AutoShape 16"/>
            <p:cNvSpPr/>
            <p:nvPr/>
          </p:nvSpPr>
          <p:spPr bwMode="auto">
            <a:xfrm>
              <a:off x="8448675" y="4696619"/>
              <a:ext cx="57944" cy="587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4841"/>
                    <a:pt x="0" y="10800"/>
                  </a:cubicBezTo>
                  <a:cubicBezTo>
                    <a:pt x="0" y="16758"/>
                    <a:pt x="4838" y="21599"/>
                    <a:pt x="10800" y="21599"/>
                  </a:cubicBezTo>
                  <a:cubicBezTo>
                    <a:pt x="16761" y="21599"/>
                    <a:pt x="21600" y="16758"/>
                    <a:pt x="21600" y="10800"/>
                  </a:cubicBezTo>
                  <a:cubicBezTo>
                    <a:pt x="21600" y="4841"/>
                    <a:pt x="1676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8" name="AutoShape 17"/>
            <p:cNvSpPr/>
            <p:nvPr/>
          </p:nvSpPr>
          <p:spPr bwMode="auto">
            <a:xfrm>
              <a:off x="8216107" y="4449763"/>
              <a:ext cx="464344" cy="450850"/>
            </a:xfrm>
            <a:custGeom>
              <a:avLst/>
              <a:gdLst>
                <a:gd name="T0" fmla="*/ 10473 w 20946"/>
                <a:gd name="T1" fmla="*/ 10800 h 21600"/>
                <a:gd name="T2" fmla="*/ 10473 w 20946"/>
                <a:gd name="T3" fmla="*/ 10800 h 21600"/>
                <a:gd name="T4" fmla="*/ 10473 w 20946"/>
                <a:gd name="T5" fmla="*/ 10800 h 21600"/>
                <a:gd name="T6" fmla="*/ 10473 w 20946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946" h="21600">
                  <a:moveTo>
                    <a:pt x="18509" y="15329"/>
                  </a:moveTo>
                  <a:lnTo>
                    <a:pt x="11782" y="15329"/>
                  </a:lnTo>
                  <a:cubicBezTo>
                    <a:pt x="10699" y="15329"/>
                    <a:pt x="9818" y="14391"/>
                    <a:pt x="9818" y="13238"/>
                  </a:cubicBezTo>
                  <a:cubicBezTo>
                    <a:pt x="9818" y="12086"/>
                    <a:pt x="10699" y="11148"/>
                    <a:pt x="11782" y="11148"/>
                  </a:cubicBezTo>
                  <a:lnTo>
                    <a:pt x="17673" y="11148"/>
                  </a:lnTo>
                  <a:cubicBezTo>
                    <a:pt x="18077" y="11142"/>
                    <a:pt x="18477" y="10934"/>
                    <a:pt x="18721" y="10588"/>
                  </a:cubicBezTo>
                  <a:cubicBezTo>
                    <a:pt x="18789" y="10491"/>
                    <a:pt x="18842" y="10381"/>
                    <a:pt x="18885" y="10267"/>
                  </a:cubicBezTo>
                  <a:cubicBezTo>
                    <a:pt x="18890" y="10251"/>
                    <a:pt x="18901" y="10239"/>
                    <a:pt x="18906" y="10224"/>
                  </a:cubicBezTo>
                  <a:cubicBezTo>
                    <a:pt x="19377" y="10880"/>
                    <a:pt x="19636" y="11686"/>
                    <a:pt x="19636" y="12541"/>
                  </a:cubicBezTo>
                  <a:cubicBezTo>
                    <a:pt x="19636" y="13613"/>
                    <a:pt x="19230" y="14607"/>
                    <a:pt x="18509" y="15329"/>
                  </a:cubicBezTo>
                  <a:moveTo>
                    <a:pt x="17673" y="17767"/>
                  </a:moveTo>
                  <a:cubicBezTo>
                    <a:pt x="17673" y="19114"/>
                    <a:pt x="16647" y="20206"/>
                    <a:pt x="15382" y="20206"/>
                  </a:cubicBezTo>
                  <a:lnTo>
                    <a:pt x="3600" y="20206"/>
                  </a:lnTo>
                  <a:cubicBezTo>
                    <a:pt x="2334" y="20206"/>
                    <a:pt x="1309" y="19114"/>
                    <a:pt x="1309" y="17767"/>
                  </a:cubicBezTo>
                  <a:lnTo>
                    <a:pt x="1309" y="6786"/>
                  </a:lnTo>
                  <a:cubicBezTo>
                    <a:pt x="1931" y="7334"/>
                    <a:pt x="2730" y="7664"/>
                    <a:pt x="3600" y="7664"/>
                  </a:cubicBezTo>
                  <a:lnTo>
                    <a:pt x="14400" y="7664"/>
                  </a:lnTo>
                  <a:lnTo>
                    <a:pt x="17018" y="7664"/>
                  </a:lnTo>
                  <a:cubicBezTo>
                    <a:pt x="17379" y="7664"/>
                    <a:pt x="17673" y="7976"/>
                    <a:pt x="17673" y="8361"/>
                  </a:cubicBezTo>
                  <a:lnTo>
                    <a:pt x="17673" y="9754"/>
                  </a:lnTo>
                  <a:lnTo>
                    <a:pt x="11782" y="9754"/>
                  </a:lnTo>
                  <a:cubicBezTo>
                    <a:pt x="9974" y="9754"/>
                    <a:pt x="8509" y="11314"/>
                    <a:pt x="8509" y="13238"/>
                  </a:cubicBezTo>
                  <a:cubicBezTo>
                    <a:pt x="8509" y="15163"/>
                    <a:pt x="9974" y="16722"/>
                    <a:pt x="11782" y="16722"/>
                  </a:cubicBezTo>
                  <a:lnTo>
                    <a:pt x="17673" y="16722"/>
                  </a:lnTo>
                  <a:cubicBezTo>
                    <a:pt x="17673" y="16722"/>
                    <a:pt x="17673" y="17767"/>
                    <a:pt x="17673" y="17767"/>
                  </a:cubicBezTo>
                  <a:close/>
                  <a:moveTo>
                    <a:pt x="16363" y="5574"/>
                  </a:moveTo>
                  <a:lnTo>
                    <a:pt x="16363" y="6270"/>
                  </a:lnTo>
                  <a:lnTo>
                    <a:pt x="14400" y="6270"/>
                  </a:lnTo>
                  <a:lnTo>
                    <a:pt x="3600" y="6270"/>
                  </a:lnTo>
                  <a:cubicBezTo>
                    <a:pt x="3246" y="6270"/>
                    <a:pt x="2916" y="6179"/>
                    <a:pt x="2617" y="6027"/>
                  </a:cubicBezTo>
                  <a:lnTo>
                    <a:pt x="2617" y="5574"/>
                  </a:lnTo>
                  <a:cubicBezTo>
                    <a:pt x="2617" y="5574"/>
                    <a:pt x="16363" y="5574"/>
                    <a:pt x="16363" y="5574"/>
                  </a:cubicBezTo>
                  <a:close/>
                  <a:moveTo>
                    <a:pt x="16363" y="4877"/>
                  </a:moveTo>
                  <a:lnTo>
                    <a:pt x="2617" y="4877"/>
                  </a:lnTo>
                  <a:lnTo>
                    <a:pt x="2617" y="4180"/>
                  </a:lnTo>
                  <a:lnTo>
                    <a:pt x="16363" y="4180"/>
                  </a:lnTo>
                  <a:cubicBezTo>
                    <a:pt x="16363" y="4180"/>
                    <a:pt x="16363" y="4877"/>
                    <a:pt x="16363" y="4877"/>
                  </a:cubicBezTo>
                  <a:close/>
                  <a:moveTo>
                    <a:pt x="16363" y="3483"/>
                  </a:moveTo>
                  <a:lnTo>
                    <a:pt x="2617" y="3483"/>
                  </a:lnTo>
                  <a:lnTo>
                    <a:pt x="2617" y="2787"/>
                  </a:lnTo>
                  <a:lnTo>
                    <a:pt x="16363" y="2787"/>
                  </a:lnTo>
                  <a:cubicBezTo>
                    <a:pt x="16363" y="2787"/>
                    <a:pt x="16363" y="3483"/>
                    <a:pt x="16363" y="3483"/>
                  </a:cubicBezTo>
                  <a:close/>
                  <a:moveTo>
                    <a:pt x="3600" y="1393"/>
                  </a:moveTo>
                  <a:lnTo>
                    <a:pt x="14400" y="1393"/>
                  </a:lnTo>
                  <a:lnTo>
                    <a:pt x="17018" y="1393"/>
                  </a:lnTo>
                  <a:cubicBezTo>
                    <a:pt x="17379" y="1393"/>
                    <a:pt x="17673" y="1705"/>
                    <a:pt x="17673" y="2090"/>
                  </a:cubicBezTo>
                  <a:lnTo>
                    <a:pt x="17673" y="3832"/>
                  </a:lnTo>
                  <a:lnTo>
                    <a:pt x="17673" y="4180"/>
                  </a:lnTo>
                  <a:lnTo>
                    <a:pt x="17673" y="6398"/>
                  </a:lnTo>
                  <a:cubicBezTo>
                    <a:pt x="17466" y="6321"/>
                    <a:pt x="17249" y="6270"/>
                    <a:pt x="17018" y="6270"/>
                  </a:cubicBezTo>
                  <a:lnTo>
                    <a:pt x="17018" y="5574"/>
                  </a:lnTo>
                  <a:lnTo>
                    <a:pt x="17018" y="4180"/>
                  </a:lnTo>
                  <a:lnTo>
                    <a:pt x="17018" y="2787"/>
                  </a:lnTo>
                  <a:cubicBezTo>
                    <a:pt x="17018" y="2401"/>
                    <a:pt x="16724" y="2090"/>
                    <a:pt x="16363" y="2090"/>
                  </a:cubicBezTo>
                  <a:lnTo>
                    <a:pt x="2617" y="2090"/>
                  </a:lnTo>
                  <a:cubicBezTo>
                    <a:pt x="2256" y="2090"/>
                    <a:pt x="1963" y="2401"/>
                    <a:pt x="1963" y="2787"/>
                  </a:cubicBezTo>
                  <a:lnTo>
                    <a:pt x="1963" y="4180"/>
                  </a:lnTo>
                  <a:lnTo>
                    <a:pt x="1963" y="5534"/>
                  </a:lnTo>
                  <a:cubicBezTo>
                    <a:pt x="1559" y="5094"/>
                    <a:pt x="1309" y="4495"/>
                    <a:pt x="1309" y="3832"/>
                  </a:cubicBezTo>
                  <a:cubicBezTo>
                    <a:pt x="1309" y="2485"/>
                    <a:pt x="2334" y="1393"/>
                    <a:pt x="3600" y="1393"/>
                  </a:cubicBezTo>
                  <a:moveTo>
                    <a:pt x="18983" y="8361"/>
                  </a:moveTo>
                  <a:lnTo>
                    <a:pt x="18982" y="8361"/>
                  </a:lnTo>
                  <a:lnTo>
                    <a:pt x="18982" y="4180"/>
                  </a:lnTo>
                  <a:lnTo>
                    <a:pt x="18982" y="3832"/>
                  </a:lnTo>
                  <a:lnTo>
                    <a:pt x="18982" y="2090"/>
                  </a:lnTo>
                  <a:cubicBezTo>
                    <a:pt x="18982" y="935"/>
                    <a:pt x="18102" y="0"/>
                    <a:pt x="17018" y="0"/>
                  </a:cubicBezTo>
                  <a:lnTo>
                    <a:pt x="14400" y="0"/>
                  </a:lnTo>
                  <a:lnTo>
                    <a:pt x="3600" y="0"/>
                  </a:lnTo>
                  <a:cubicBezTo>
                    <a:pt x="1614" y="0"/>
                    <a:pt x="0" y="1719"/>
                    <a:pt x="0" y="3832"/>
                  </a:cubicBezTo>
                  <a:lnTo>
                    <a:pt x="0" y="17767"/>
                  </a:lnTo>
                  <a:cubicBezTo>
                    <a:pt x="0" y="19880"/>
                    <a:pt x="1614" y="21600"/>
                    <a:pt x="3600" y="21600"/>
                  </a:cubicBezTo>
                  <a:lnTo>
                    <a:pt x="15382" y="21600"/>
                  </a:lnTo>
                  <a:cubicBezTo>
                    <a:pt x="17366" y="21600"/>
                    <a:pt x="18982" y="19880"/>
                    <a:pt x="18982" y="17767"/>
                  </a:cubicBezTo>
                  <a:lnTo>
                    <a:pt x="18982" y="16722"/>
                  </a:lnTo>
                  <a:lnTo>
                    <a:pt x="18983" y="16722"/>
                  </a:lnTo>
                  <a:cubicBezTo>
                    <a:pt x="21600" y="14631"/>
                    <a:pt x="21600" y="10452"/>
                    <a:pt x="18983" y="8361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394325" y="3578225"/>
            <a:ext cx="358775" cy="360363"/>
            <a:chOff x="5394325" y="3578225"/>
            <a:chExt cx="358775" cy="360363"/>
          </a:xfrm>
          <a:solidFill>
            <a:schemeClr val="bg1"/>
          </a:solidFill>
        </p:grpSpPr>
        <p:sp>
          <p:nvSpPr>
            <p:cNvPr id="20" name="AutoShape 18"/>
            <p:cNvSpPr/>
            <p:nvPr/>
          </p:nvSpPr>
          <p:spPr bwMode="auto">
            <a:xfrm>
              <a:off x="5394325" y="3578225"/>
              <a:ext cx="358775" cy="3603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799"/>
                  </a:moveTo>
                  <a:cubicBezTo>
                    <a:pt x="20249" y="20048"/>
                    <a:pt x="20048" y="20249"/>
                    <a:pt x="19799" y="20249"/>
                  </a:cubicBezTo>
                  <a:lnTo>
                    <a:pt x="1800" y="20249"/>
                  </a:lnTo>
                  <a:cubicBezTo>
                    <a:pt x="1551" y="20249"/>
                    <a:pt x="1349" y="20048"/>
                    <a:pt x="1349" y="19799"/>
                  </a:cubicBezTo>
                  <a:lnTo>
                    <a:pt x="1349" y="3824"/>
                  </a:lnTo>
                  <a:cubicBezTo>
                    <a:pt x="1349" y="3576"/>
                    <a:pt x="1551" y="3375"/>
                    <a:pt x="1800" y="3375"/>
                  </a:cubicBezTo>
                  <a:lnTo>
                    <a:pt x="4724" y="3375"/>
                  </a:lnTo>
                  <a:lnTo>
                    <a:pt x="4724" y="4725"/>
                  </a:lnTo>
                  <a:cubicBezTo>
                    <a:pt x="4724" y="5098"/>
                    <a:pt x="5027" y="5400"/>
                    <a:pt x="5399" y="5400"/>
                  </a:cubicBezTo>
                  <a:cubicBezTo>
                    <a:pt x="5772" y="5400"/>
                    <a:pt x="6074" y="5098"/>
                    <a:pt x="6074" y="4725"/>
                  </a:cubicBezTo>
                  <a:lnTo>
                    <a:pt x="6074" y="3375"/>
                  </a:lnTo>
                  <a:lnTo>
                    <a:pt x="10124" y="3375"/>
                  </a:lnTo>
                  <a:lnTo>
                    <a:pt x="10124" y="4725"/>
                  </a:lnTo>
                  <a:cubicBezTo>
                    <a:pt x="10124" y="5098"/>
                    <a:pt x="10427" y="5400"/>
                    <a:pt x="10800" y="5400"/>
                  </a:cubicBezTo>
                  <a:cubicBezTo>
                    <a:pt x="11172" y="5400"/>
                    <a:pt x="11474" y="5098"/>
                    <a:pt x="11474" y="4725"/>
                  </a:cubicBezTo>
                  <a:lnTo>
                    <a:pt x="11474" y="3375"/>
                  </a:lnTo>
                  <a:lnTo>
                    <a:pt x="15524" y="3375"/>
                  </a:lnTo>
                  <a:lnTo>
                    <a:pt x="15524" y="4725"/>
                  </a:lnTo>
                  <a:cubicBezTo>
                    <a:pt x="15524" y="5098"/>
                    <a:pt x="15827" y="5400"/>
                    <a:pt x="16199" y="5400"/>
                  </a:cubicBezTo>
                  <a:cubicBezTo>
                    <a:pt x="16572" y="5400"/>
                    <a:pt x="16874" y="5098"/>
                    <a:pt x="16874" y="4725"/>
                  </a:cubicBezTo>
                  <a:lnTo>
                    <a:pt x="16874" y="3375"/>
                  </a:lnTo>
                  <a:lnTo>
                    <a:pt x="19799" y="3375"/>
                  </a:lnTo>
                  <a:cubicBezTo>
                    <a:pt x="20048" y="3375"/>
                    <a:pt x="20249" y="3576"/>
                    <a:pt x="20249" y="3824"/>
                  </a:cubicBezTo>
                  <a:cubicBezTo>
                    <a:pt x="20249" y="3824"/>
                    <a:pt x="20249" y="19799"/>
                    <a:pt x="20249" y="19799"/>
                  </a:cubicBezTo>
                  <a:close/>
                  <a:moveTo>
                    <a:pt x="19799" y="2025"/>
                  </a:moveTo>
                  <a:lnTo>
                    <a:pt x="16874" y="2025"/>
                  </a:lnTo>
                  <a:lnTo>
                    <a:pt x="16874" y="675"/>
                  </a:lnTo>
                  <a:cubicBezTo>
                    <a:pt x="16874" y="301"/>
                    <a:pt x="16572" y="0"/>
                    <a:pt x="16199" y="0"/>
                  </a:cubicBezTo>
                  <a:cubicBezTo>
                    <a:pt x="15827" y="0"/>
                    <a:pt x="15524" y="301"/>
                    <a:pt x="15524" y="675"/>
                  </a:cubicBezTo>
                  <a:lnTo>
                    <a:pt x="15524" y="2025"/>
                  </a:lnTo>
                  <a:lnTo>
                    <a:pt x="11474" y="2025"/>
                  </a:lnTo>
                  <a:lnTo>
                    <a:pt x="11474" y="675"/>
                  </a:lnTo>
                  <a:cubicBezTo>
                    <a:pt x="11474" y="301"/>
                    <a:pt x="11172" y="0"/>
                    <a:pt x="10800" y="0"/>
                  </a:cubicBezTo>
                  <a:cubicBezTo>
                    <a:pt x="10427" y="0"/>
                    <a:pt x="10124" y="301"/>
                    <a:pt x="10124" y="675"/>
                  </a:cubicBezTo>
                  <a:lnTo>
                    <a:pt x="10124" y="2025"/>
                  </a:lnTo>
                  <a:lnTo>
                    <a:pt x="6074" y="2025"/>
                  </a:lnTo>
                  <a:lnTo>
                    <a:pt x="6074" y="675"/>
                  </a:lnTo>
                  <a:cubicBezTo>
                    <a:pt x="6074" y="301"/>
                    <a:pt x="5772" y="0"/>
                    <a:pt x="5399" y="0"/>
                  </a:cubicBezTo>
                  <a:cubicBezTo>
                    <a:pt x="5027" y="0"/>
                    <a:pt x="4724" y="301"/>
                    <a:pt x="4724" y="675"/>
                  </a:cubicBezTo>
                  <a:lnTo>
                    <a:pt x="4724" y="2025"/>
                  </a:lnTo>
                  <a:lnTo>
                    <a:pt x="1800" y="2025"/>
                  </a:lnTo>
                  <a:cubicBezTo>
                    <a:pt x="805" y="2025"/>
                    <a:pt x="0" y="2830"/>
                    <a:pt x="0" y="3824"/>
                  </a:cubicBezTo>
                  <a:lnTo>
                    <a:pt x="0" y="19799"/>
                  </a:lnTo>
                  <a:cubicBezTo>
                    <a:pt x="0" y="20793"/>
                    <a:pt x="805" y="21599"/>
                    <a:pt x="1800" y="21599"/>
                  </a:cubicBezTo>
                  <a:lnTo>
                    <a:pt x="19799" y="21599"/>
                  </a:lnTo>
                  <a:cubicBezTo>
                    <a:pt x="20794" y="21599"/>
                    <a:pt x="21600" y="20793"/>
                    <a:pt x="21600" y="19799"/>
                  </a:cubicBezTo>
                  <a:lnTo>
                    <a:pt x="21600" y="3824"/>
                  </a:lnTo>
                  <a:cubicBezTo>
                    <a:pt x="21600" y="2830"/>
                    <a:pt x="20794" y="2025"/>
                    <a:pt x="19799" y="202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21" name="AutoShape 19"/>
            <p:cNvSpPr/>
            <p:nvPr/>
          </p:nvSpPr>
          <p:spPr bwMode="auto">
            <a:xfrm>
              <a:off x="5472113" y="3713163"/>
              <a:ext cx="46037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22" name="AutoShape 20"/>
            <p:cNvSpPr/>
            <p:nvPr/>
          </p:nvSpPr>
          <p:spPr bwMode="auto">
            <a:xfrm>
              <a:off x="5472113" y="3770313"/>
              <a:ext cx="46037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23" name="AutoShape 21"/>
            <p:cNvSpPr/>
            <p:nvPr/>
          </p:nvSpPr>
          <p:spPr bwMode="auto">
            <a:xfrm>
              <a:off x="5472113" y="3825875"/>
              <a:ext cx="46037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24" name="AutoShape 22"/>
            <p:cNvSpPr/>
            <p:nvPr/>
          </p:nvSpPr>
          <p:spPr bwMode="auto">
            <a:xfrm>
              <a:off x="5551488" y="3825875"/>
              <a:ext cx="44450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25" name="AutoShape 23"/>
            <p:cNvSpPr/>
            <p:nvPr/>
          </p:nvSpPr>
          <p:spPr bwMode="auto">
            <a:xfrm>
              <a:off x="5551488" y="3770313"/>
              <a:ext cx="44450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26" name="AutoShape 24"/>
            <p:cNvSpPr/>
            <p:nvPr/>
          </p:nvSpPr>
          <p:spPr bwMode="auto">
            <a:xfrm>
              <a:off x="5551488" y="3713163"/>
              <a:ext cx="44450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27" name="AutoShape 25"/>
            <p:cNvSpPr/>
            <p:nvPr/>
          </p:nvSpPr>
          <p:spPr bwMode="auto">
            <a:xfrm>
              <a:off x="5630863" y="3825875"/>
              <a:ext cx="44450" cy="333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28" name="AutoShape 26"/>
            <p:cNvSpPr/>
            <p:nvPr/>
          </p:nvSpPr>
          <p:spPr bwMode="auto">
            <a:xfrm>
              <a:off x="5630863" y="3770313"/>
              <a:ext cx="44450" cy="333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29" name="AutoShape 27"/>
            <p:cNvSpPr/>
            <p:nvPr/>
          </p:nvSpPr>
          <p:spPr bwMode="auto">
            <a:xfrm>
              <a:off x="5630863" y="3713163"/>
              <a:ext cx="44450" cy="349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30" name="AutoShape 28"/>
          <p:cNvSpPr/>
          <p:nvPr/>
        </p:nvSpPr>
        <p:spPr bwMode="auto">
          <a:xfrm>
            <a:off x="4675188" y="3578225"/>
            <a:ext cx="360362" cy="36036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9450"/>
                </a:moveTo>
                <a:cubicBezTo>
                  <a:pt x="20249" y="9823"/>
                  <a:pt x="19947" y="10124"/>
                  <a:pt x="19575" y="10124"/>
                </a:cubicBezTo>
                <a:lnTo>
                  <a:pt x="18324" y="10124"/>
                </a:lnTo>
                <a:lnTo>
                  <a:pt x="15624" y="5400"/>
                </a:lnTo>
                <a:lnTo>
                  <a:pt x="17549" y="5400"/>
                </a:lnTo>
                <a:cubicBezTo>
                  <a:pt x="17762" y="5400"/>
                  <a:pt x="17962" y="5500"/>
                  <a:pt x="18089" y="5670"/>
                </a:cubicBezTo>
                <a:lnTo>
                  <a:pt x="20114" y="8370"/>
                </a:lnTo>
                <a:cubicBezTo>
                  <a:pt x="20202" y="8486"/>
                  <a:pt x="20249" y="8628"/>
                  <a:pt x="20249" y="8774"/>
                </a:cubicBezTo>
                <a:cubicBezTo>
                  <a:pt x="20249" y="8774"/>
                  <a:pt x="20249" y="9450"/>
                  <a:pt x="20249" y="9450"/>
                </a:cubicBezTo>
                <a:close/>
                <a:moveTo>
                  <a:pt x="18224" y="20249"/>
                </a:moveTo>
                <a:lnTo>
                  <a:pt x="14174" y="20249"/>
                </a:lnTo>
                <a:lnTo>
                  <a:pt x="14174" y="13500"/>
                </a:lnTo>
                <a:cubicBezTo>
                  <a:pt x="14174" y="13126"/>
                  <a:pt x="13872" y="12825"/>
                  <a:pt x="13499" y="12825"/>
                </a:cubicBezTo>
                <a:lnTo>
                  <a:pt x="8437" y="12825"/>
                </a:lnTo>
                <a:cubicBezTo>
                  <a:pt x="8064" y="12825"/>
                  <a:pt x="7762" y="13126"/>
                  <a:pt x="7762" y="13500"/>
                </a:cubicBezTo>
                <a:lnTo>
                  <a:pt x="7762" y="20249"/>
                </a:lnTo>
                <a:lnTo>
                  <a:pt x="3374" y="20249"/>
                </a:lnTo>
                <a:lnTo>
                  <a:pt x="3374" y="11475"/>
                </a:lnTo>
                <a:lnTo>
                  <a:pt x="18224" y="11475"/>
                </a:lnTo>
                <a:cubicBezTo>
                  <a:pt x="18224" y="11475"/>
                  <a:pt x="18224" y="20249"/>
                  <a:pt x="18224" y="20249"/>
                </a:cubicBezTo>
                <a:close/>
                <a:moveTo>
                  <a:pt x="13499" y="20249"/>
                </a:moveTo>
                <a:lnTo>
                  <a:pt x="8437" y="20249"/>
                </a:lnTo>
                <a:lnTo>
                  <a:pt x="8437" y="13500"/>
                </a:lnTo>
                <a:lnTo>
                  <a:pt x="13499" y="13500"/>
                </a:lnTo>
                <a:cubicBezTo>
                  <a:pt x="13499" y="13500"/>
                  <a:pt x="13499" y="20249"/>
                  <a:pt x="13499" y="20249"/>
                </a:cubicBezTo>
                <a:close/>
                <a:moveTo>
                  <a:pt x="1349" y="9450"/>
                </a:moveTo>
                <a:lnTo>
                  <a:pt x="1349" y="8774"/>
                </a:lnTo>
                <a:cubicBezTo>
                  <a:pt x="1349" y="8628"/>
                  <a:pt x="1397" y="8486"/>
                  <a:pt x="1485" y="8370"/>
                </a:cubicBezTo>
                <a:lnTo>
                  <a:pt x="3510" y="5670"/>
                </a:lnTo>
                <a:cubicBezTo>
                  <a:pt x="3637" y="5500"/>
                  <a:pt x="3837" y="5400"/>
                  <a:pt x="4049" y="5400"/>
                </a:cubicBezTo>
                <a:lnTo>
                  <a:pt x="5975" y="5400"/>
                </a:lnTo>
                <a:lnTo>
                  <a:pt x="3275" y="10124"/>
                </a:lnTo>
                <a:lnTo>
                  <a:pt x="2024" y="10124"/>
                </a:lnTo>
                <a:cubicBezTo>
                  <a:pt x="1652" y="10124"/>
                  <a:pt x="1349" y="9823"/>
                  <a:pt x="1349" y="9450"/>
                </a:cubicBezTo>
                <a:moveTo>
                  <a:pt x="13369" y="5400"/>
                </a:moveTo>
                <a:lnTo>
                  <a:pt x="14846" y="5400"/>
                </a:lnTo>
                <a:lnTo>
                  <a:pt x="17546" y="10124"/>
                </a:lnTo>
                <a:lnTo>
                  <a:pt x="14719" y="10124"/>
                </a:lnTo>
                <a:cubicBezTo>
                  <a:pt x="14719" y="10124"/>
                  <a:pt x="13369" y="5400"/>
                  <a:pt x="13369" y="5400"/>
                </a:cubicBezTo>
                <a:close/>
                <a:moveTo>
                  <a:pt x="11137" y="5400"/>
                </a:moveTo>
                <a:lnTo>
                  <a:pt x="12666" y="5400"/>
                </a:lnTo>
                <a:lnTo>
                  <a:pt x="14016" y="10124"/>
                </a:lnTo>
                <a:lnTo>
                  <a:pt x="11137" y="10124"/>
                </a:lnTo>
                <a:cubicBezTo>
                  <a:pt x="11137" y="10124"/>
                  <a:pt x="11137" y="5400"/>
                  <a:pt x="11137" y="5400"/>
                </a:cubicBezTo>
                <a:close/>
                <a:moveTo>
                  <a:pt x="8932" y="5400"/>
                </a:moveTo>
                <a:lnTo>
                  <a:pt x="10462" y="5400"/>
                </a:lnTo>
                <a:lnTo>
                  <a:pt x="10462" y="10124"/>
                </a:lnTo>
                <a:lnTo>
                  <a:pt x="7582" y="10124"/>
                </a:lnTo>
                <a:cubicBezTo>
                  <a:pt x="7582" y="10124"/>
                  <a:pt x="8932" y="5400"/>
                  <a:pt x="8932" y="5400"/>
                </a:cubicBezTo>
                <a:close/>
                <a:moveTo>
                  <a:pt x="6880" y="10124"/>
                </a:moveTo>
                <a:lnTo>
                  <a:pt x="4052" y="10124"/>
                </a:lnTo>
                <a:lnTo>
                  <a:pt x="6752" y="5400"/>
                </a:lnTo>
                <a:lnTo>
                  <a:pt x="8230" y="5400"/>
                </a:lnTo>
                <a:cubicBezTo>
                  <a:pt x="8230" y="5400"/>
                  <a:pt x="6880" y="10124"/>
                  <a:pt x="6880" y="10124"/>
                </a:cubicBezTo>
                <a:close/>
                <a:moveTo>
                  <a:pt x="17549" y="1350"/>
                </a:moveTo>
                <a:lnTo>
                  <a:pt x="17549" y="4050"/>
                </a:lnTo>
                <a:lnTo>
                  <a:pt x="4049" y="4050"/>
                </a:lnTo>
                <a:lnTo>
                  <a:pt x="4049" y="1350"/>
                </a:lnTo>
                <a:cubicBezTo>
                  <a:pt x="4049" y="1350"/>
                  <a:pt x="17549" y="1350"/>
                  <a:pt x="17549" y="1350"/>
                </a:cubicBezTo>
                <a:close/>
                <a:moveTo>
                  <a:pt x="21194" y="7560"/>
                </a:moveTo>
                <a:lnTo>
                  <a:pt x="19170" y="4861"/>
                </a:lnTo>
                <a:cubicBezTo>
                  <a:pt x="19091" y="4755"/>
                  <a:pt x="18997" y="4663"/>
                  <a:pt x="18899" y="4576"/>
                </a:cubicBezTo>
                <a:lnTo>
                  <a:pt x="18899" y="1350"/>
                </a:lnTo>
                <a:cubicBezTo>
                  <a:pt x="18899" y="605"/>
                  <a:pt x="18295" y="0"/>
                  <a:pt x="17549" y="0"/>
                </a:cubicBezTo>
                <a:lnTo>
                  <a:pt x="4049" y="0"/>
                </a:lnTo>
                <a:cubicBezTo>
                  <a:pt x="3304" y="0"/>
                  <a:pt x="2699" y="605"/>
                  <a:pt x="2699" y="1350"/>
                </a:cubicBezTo>
                <a:lnTo>
                  <a:pt x="2699" y="4576"/>
                </a:lnTo>
                <a:cubicBezTo>
                  <a:pt x="2602" y="4663"/>
                  <a:pt x="2508" y="4754"/>
                  <a:pt x="2430" y="4860"/>
                </a:cubicBezTo>
                <a:lnTo>
                  <a:pt x="406" y="7559"/>
                </a:lnTo>
                <a:cubicBezTo>
                  <a:pt x="143" y="7907"/>
                  <a:pt x="0" y="8338"/>
                  <a:pt x="0" y="8774"/>
                </a:cubicBezTo>
                <a:lnTo>
                  <a:pt x="0" y="9450"/>
                </a:lnTo>
                <a:cubicBezTo>
                  <a:pt x="0" y="10566"/>
                  <a:pt x="908" y="11475"/>
                  <a:pt x="2024" y="11475"/>
                </a:cubicBezTo>
                <a:lnTo>
                  <a:pt x="2024" y="20249"/>
                </a:lnTo>
                <a:cubicBezTo>
                  <a:pt x="2024" y="20994"/>
                  <a:pt x="2629" y="21599"/>
                  <a:pt x="3374" y="21599"/>
                </a:cubicBezTo>
                <a:lnTo>
                  <a:pt x="18224" y="21599"/>
                </a:lnTo>
                <a:cubicBezTo>
                  <a:pt x="18970" y="21599"/>
                  <a:pt x="19575" y="20994"/>
                  <a:pt x="19575" y="20249"/>
                </a:cubicBezTo>
                <a:lnTo>
                  <a:pt x="19575" y="11475"/>
                </a:lnTo>
                <a:cubicBezTo>
                  <a:pt x="20691" y="11475"/>
                  <a:pt x="21600" y="10566"/>
                  <a:pt x="21600" y="9450"/>
                </a:cubicBezTo>
                <a:lnTo>
                  <a:pt x="21600" y="8774"/>
                </a:lnTo>
                <a:cubicBezTo>
                  <a:pt x="21600" y="8338"/>
                  <a:pt x="21456" y="7907"/>
                  <a:pt x="21194" y="756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31" name="AutoShape 29"/>
          <p:cNvSpPr/>
          <p:nvPr/>
        </p:nvSpPr>
        <p:spPr bwMode="auto">
          <a:xfrm>
            <a:off x="8267700" y="2871788"/>
            <a:ext cx="360363" cy="325437"/>
          </a:xfrm>
          <a:custGeom>
            <a:avLst/>
            <a:gdLst>
              <a:gd name="T0" fmla="+- 0 10736 439"/>
              <a:gd name="T1" fmla="*/ T0 w 20595"/>
              <a:gd name="T2" fmla="+- 0 10869 621"/>
              <a:gd name="T3" fmla="*/ 10869 h 20497"/>
              <a:gd name="T4" fmla="+- 0 10736 439"/>
              <a:gd name="T5" fmla="*/ T4 w 20595"/>
              <a:gd name="T6" fmla="+- 0 10869 621"/>
              <a:gd name="T7" fmla="*/ 10869 h 20497"/>
              <a:gd name="T8" fmla="+- 0 10736 439"/>
              <a:gd name="T9" fmla="*/ T8 w 20595"/>
              <a:gd name="T10" fmla="+- 0 10869 621"/>
              <a:gd name="T11" fmla="*/ 10869 h 20497"/>
              <a:gd name="T12" fmla="+- 0 10736 439"/>
              <a:gd name="T13" fmla="*/ T12 w 20595"/>
              <a:gd name="T14" fmla="+- 0 10869 621"/>
              <a:gd name="T15" fmla="*/ 10869 h 20497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0595" h="20497">
                <a:moveTo>
                  <a:pt x="18898" y="1863"/>
                </a:moveTo>
                <a:cubicBezTo>
                  <a:pt x="16636" y="-621"/>
                  <a:pt x="12968" y="-621"/>
                  <a:pt x="10707" y="1863"/>
                </a:cubicBezTo>
                <a:lnTo>
                  <a:pt x="1317" y="12053"/>
                </a:lnTo>
                <a:cubicBezTo>
                  <a:pt x="-439" y="13982"/>
                  <a:pt x="-439" y="17121"/>
                  <a:pt x="1317" y="19050"/>
                </a:cubicBezTo>
                <a:cubicBezTo>
                  <a:pt x="3073" y="20979"/>
                  <a:pt x="5931" y="20979"/>
                  <a:pt x="7687" y="19050"/>
                </a:cubicBezTo>
                <a:lnTo>
                  <a:pt x="17078" y="8860"/>
                </a:lnTo>
                <a:cubicBezTo>
                  <a:pt x="18335" y="7479"/>
                  <a:pt x="18335" y="5242"/>
                  <a:pt x="17078" y="3862"/>
                </a:cubicBezTo>
                <a:cubicBezTo>
                  <a:pt x="15821" y="2482"/>
                  <a:pt x="13783" y="2482"/>
                  <a:pt x="12527" y="3862"/>
                </a:cubicBezTo>
                <a:lnTo>
                  <a:pt x="5467" y="11614"/>
                </a:lnTo>
                <a:cubicBezTo>
                  <a:pt x="5216" y="11891"/>
                  <a:pt x="5216" y="12337"/>
                  <a:pt x="5467" y="12614"/>
                </a:cubicBezTo>
                <a:cubicBezTo>
                  <a:pt x="5719" y="12890"/>
                  <a:pt x="6126" y="12890"/>
                  <a:pt x="6378" y="12614"/>
                </a:cubicBezTo>
                <a:lnTo>
                  <a:pt x="13437" y="4861"/>
                </a:lnTo>
                <a:cubicBezTo>
                  <a:pt x="14190" y="4035"/>
                  <a:pt x="15414" y="4035"/>
                  <a:pt x="16167" y="4861"/>
                </a:cubicBezTo>
                <a:cubicBezTo>
                  <a:pt x="16920" y="5688"/>
                  <a:pt x="16920" y="7034"/>
                  <a:pt x="16167" y="7860"/>
                </a:cubicBezTo>
                <a:lnTo>
                  <a:pt x="6777" y="18050"/>
                </a:lnTo>
                <a:cubicBezTo>
                  <a:pt x="5520" y="19430"/>
                  <a:pt x="3484" y="19430"/>
                  <a:pt x="2227" y="18050"/>
                </a:cubicBezTo>
                <a:cubicBezTo>
                  <a:pt x="970" y="16670"/>
                  <a:pt x="970" y="14433"/>
                  <a:pt x="2227" y="13053"/>
                </a:cubicBezTo>
                <a:lnTo>
                  <a:pt x="11525" y="2963"/>
                </a:lnTo>
                <a:cubicBezTo>
                  <a:pt x="13285" y="1030"/>
                  <a:pt x="16139" y="1030"/>
                  <a:pt x="17896" y="2963"/>
                </a:cubicBezTo>
                <a:cubicBezTo>
                  <a:pt x="19657" y="4896"/>
                  <a:pt x="19657" y="8027"/>
                  <a:pt x="17897" y="9959"/>
                </a:cubicBezTo>
                <a:lnTo>
                  <a:pt x="10929" y="17611"/>
                </a:lnTo>
                <a:cubicBezTo>
                  <a:pt x="10677" y="17888"/>
                  <a:pt x="10677" y="18334"/>
                  <a:pt x="10929" y="18610"/>
                </a:cubicBezTo>
                <a:cubicBezTo>
                  <a:pt x="11181" y="18887"/>
                  <a:pt x="11588" y="18887"/>
                  <a:pt x="11839" y="18610"/>
                </a:cubicBezTo>
                <a:lnTo>
                  <a:pt x="18898" y="10859"/>
                </a:lnTo>
                <a:cubicBezTo>
                  <a:pt x="21160" y="8375"/>
                  <a:pt x="21160" y="4347"/>
                  <a:pt x="18898" y="186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32" name="AutoShape 30"/>
          <p:cNvSpPr/>
          <p:nvPr/>
        </p:nvSpPr>
        <p:spPr bwMode="auto">
          <a:xfrm>
            <a:off x="7605713" y="2859088"/>
            <a:ext cx="247650" cy="360362"/>
          </a:xfrm>
          <a:custGeom>
            <a:avLst/>
            <a:gdLst>
              <a:gd name="T0" fmla="*/ 10383 w 20767"/>
              <a:gd name="T1" fmla="*/ 10800 h 21600"/>
              <a:gd name="T2" fmla="*/ 10383 w 20767"/>
              <a:gd name="T3" fmla="*/ 10800 h 21600"/>
              <a:gd name="T4" fmla="*/ 10383 w 20767"/>
              <a:gd name="T5" fmla="*/ 10800 h 21600"/>
              <a:gd name="T6" fmla="*/ 10383 w 20767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767" h="21600">
                <a:moveTo>
                  <a:pt x="18566" y="16551"/>
                </a:moveTo>
                <a:cubicBezTo>
                  <a:pt x="17960" y="18284"/>
                  <a:pt x="17274" y="20249"/>
                  <a:pt x="9436" y="20249"/>
                </a:cubicBezTo>
                <a:cubicBezTo>
                  <a:pt x="4711" y="20249"/>
                  <a:pt x="1888" y="17809"/>
                  <a:pt x="1888" y="15451"/>
                </a:cubicBezTo>
                <a:cubicBezTo>
                  <a:pt x="1888" y="13645"/>
                  <a:pt x="2349" y="12161"/>
                  <a:pt x="2835" y="10591"/>
                </a:cubicBezTo>
                <a:cubicBezTo>
                  <a:pt x="3454" y="8600"/>
                  <a:pt x="4088" y="6563"/>
                  <a:pt x="3813" y="3868"/>
                </a:cubicBezTo>
                <a:cubicBezTo>
                  <a:pt x="6723" y="6750"/>
                  <a:pt x="7759" y="10567"/>
                  <a:pt x="7759" y="10567"/>
                </a:cubicBezTo>
                <a:cubicBezTo>
                  <a:pt x="7759" y="10567"/>
                  <a:pt x="10468" y="7846"/>
                  <a:pt x="11196" y="6582"/>
                </a:cubicBezTo>
                <a:cubicBezTo>
                  <a:pt x="11755" y="7395"/>
                  <a:pt x="12267" y="10124"/>
                  <a:pt x="12267" y="12825"/>
                </a:cubicBezTo>
                <a:cubicBezTo>
                  <a:pt x="12267" y="12825"/>
                  <a:pt x="14773" y="11347"/>
                  <a:pt x="16653" y="9127"/>
                </a:cubicBezTo>
                <a:cubicBezTo>
                  <a:pt x="18632" y="11666"/>
                  <a:pt x="19346" y="14320"/>
                  <a:pt x="18566" y="16551"/>
                </a:cubicBezTo>
                <a:moveTo>
                  <a:pt x="16041" y="6075"/>
                </a:moveTo>
                <a:cubicBezTo>
                  <a:pt x="15982" y="7879"/>
                  <a:pt x="14088" y="9404"/>
                  <a:pt x="14088" y="9404"/>
                </a:cubicBezTo>
                <a:cubicBezTo>
                  <a:pt x="14088" y="6046"/>
                  <a:pt x="10380" y="3375"/>
                  <a:pt x="10380" y="3375"/>
                </a:cubicBezTo>
                <a:cubicBezTo>
                  <a:pt x="10380" y="3375"/>
                  <a:pt x="10330" y="5373"/>
                  <a:pt x="8452" y="7389"/>
                </a:cubicBezTo>
                <a:cubicBezTo>
                  <a:pt x="6574" y="2686"/>
                  <a:pt x="938" y="0"/>
                  <a:pt x="938" y="0"/>
                </a:cubicBezTo>
                <a:cubicBezTo>
                  <a:pt x="3756" y="7389"/>
                  <a:pt x="0" y="10076"/>
                  <a:pt x="0" y="15451"/>
                </a:cubicBezTo>
                <a:cubicBezTo>
                  <a:pt x="0" y="18604"/>
                  <a:pt x="3730" y="21599"/>
                  <a:pt x="9436" y="21599"/>
                </a:cubicBezTo>
                <a:cubicBezTo>
                  <a:pt x="17888" y="21599"/>
                  <a:pt x="19523" y="19379"/>
                  <a:pt x="20396" y="16878"/>
                </a:cubicBezTo>
                <a:cubicBezTo>
                  <a:pt x="21599" y="13436"/>
                  <a:pt x="19797" y="9432"/>
                  <a:pt x="16041" y="607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33" name="AutoShape 31"/>
          <p:cNvSpPr/>
          <p:nvPr/>
        </p:nvSpPr>
        <p:spPr bwMode="auto">
          <a:xfrm>
            <a:off x="7651750" y="3016250"/>
            <a:ext cx="158750" cy="130175"/>
          </a:xfrm>
          <a:custGeom>
            <a:avLst/>
            <a:gdLst>
              <a:gd name="T0" fmla="*/ 10641 w 21282"/>
              <a:gd name="T1" fmla="*/ 10800 h 21600"/>
              <a:gd name="T2" fmla="*/ 10641 w 21282"/>
              <a:gd name="T3" fmla="*/ 10800 h 21600"/>
              <a:gd name="T4" fmla="*/ 10641 w 21282"/>
              <a:gd name="T5" fmla="*/ 10800 h 21600"/>
              <a:gd name="T6" fmla="*/ 10641 w 21282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282" h="21600">
                <a:moveTo>
                  <a:pt x="20698" y="5891"/>
                </a:moveTo>
                <a:lnTo>
                  <a:pt x="19424" y="7749"/>
                </a:lnTo>
                <a:cubicBezTo>
                  <a:pt x="17846" y="10064"/>
                  <a:pt x="16352" y="12259"/>
                  <a:pt x="12365" y="14784"/>
                </a:cubicBezTo>
                <a:cubicBezTo>
                  <a:pt x="11794" y="12631"/>
                  <a:pt x="11275" y="10259"/>
                  <a:pt x="11275" y="6631"/>
                </a:cubicBezTo>
                <a:lnTo>
                  <a:pt x="11275" y="3408"/>
                </a:lnTo>
                <a:lnTo>
                  <a:pt x="9000" y="7893"/>
                </a:lnTo>
                <a:cubicBezTo>
                  <a:pt x="8233" y="9421"/>
                  <a:pt x="7598" y="10690"/>
                  <a:pt x="6649" y="12373"/>
                </a:cubicBezTo>
                <a:cubicBezTo>
                  <a:pt x="5211" y="8296"/>
                  <a:pt x="4195" y="5281"/>
                  <a:pt x="3422" y="2545"/>
                </a:cubicBezTo>
                <a:lnTo>
                  <a:pt x="2705" y="0"/>
                </a:lnTo>
                <a:lnTo>
                  <a:pt x="1926" y="2847"/>
                </a:lnTo>
                <a:cubicBezTo>
                  <a:pt x="936" y="6469"/>
                  <a:pt x="0" y="9891"/>
                  <a:pt x="0" y="18771"/>
                </a:cubicBezTo>
                <a:cubicBezTo>
                  <a:pt x="0" y="19292"/>
                  <a:pt x="333" y="19714"/>
                  <a:pt x="749" y="19714"/>
                </a:cubicBezTo>
                <a:cubicBezTo>
                  <a:pt x="1162" y="19714"/>
                  <a:pt x="1499" y="19292"/>
                  <a:pt x="1499" y="18771"/>
                </a:cubicBezTo>
                <a:cubicBezTo>
                  <a:pt x="1499" y="11964"/>
                  <a:pt x="2037" y="8594"/>
                  <a:pt x="2758" y="5681"/>
                </a:cubicBezTo>
                <a:cubicBezTo>
                  <a:pt x="3537" y="8174"/>
                  <a:pt x="4520" y="11009"/>
                  <a:pt x="5812" y="14638"/>
                </a:cubicBezTo>
                <a:lnTo>
                  <a:pt x="6339" y="16117"/>
                </a:lnTo>
                <a:lnTo>
                  <a:pt x="7100" y="14811"/>
                </a:lnTo>
                <a:cubicBezTo>
                  <a:pt x="8344" y="12681"/>
                  <a:pt x="9085" y="11248"/>
                  <a:pt x="9896" y="9638"/>
                </a:cubicBezTo>
                <a:cubicBezTo>
                  <a:pt x="10133" y="12428"/>
                  <a:pt x="10681" y="14428"/>
                  <a:pt x="11223" y="16408"/>
                </a:cubicBezTo>
                <a:lnTo>
                  <a:pt x="11495" y="17404"/>
                </a:lnTo>
                <a:lnTo>
                  <a:pt x="12253" y="16953"/>
                </a:lnTo>
                <a:cubicBezTo>
                  <a:pt x="16306" y="14531"/>
                  <a:pt x="18203" y="12327"/>
                  <a:pt x="19708" y="10211"/>
                </a:cubicBezTo>
                <a:cubicBezTo>
                  <a:pt x="19942" y="13727"/>
                  <a:pt x="19573" y="17574"/>
                  <a:pt x="18698" y="20305"/>
                </a:cubicBezTo>
                <a:cubicBezTo>
                  <a:pt x="18543" y="20787"/>
                  <a:pt x="18730" y="21336"/>
                  <a:pt x="19114" y="21531"/>
                </a:cubicBezTo>
                <a:cubicBezTo>
                  <a:pt x="19204" y="21577"/>
                  <a:pt x="19301" y="21599"/>
                  <a:pt x="19395" y="21599"/>
                </a:cubicBezTo>
                <a:cubicBezTo>
                  <a:pt x="19690" y="21599"/>
                  <a:pt x="19972" y="21377"/>
                  <a:pt x="20089" y="21008"/>
                </a:cubicBezTo>
                <a:cubicBezTo>
                  <a:pt x="21251" y="17380"/>
                  <a:pt x="21600" y="12213"/>
                  <a:pt x="20976" y="7841"/>
                </a:cubicBezTo>
                <a:cubicBezTo>
                  <a:pt x="20976" y="7841"/>
                  <a:pt x="20698" y="5891"/>
                  <a:pt x="20698" y="58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34" name="AutoShape 32"/>
          <p:cNvSpPr/>
          <p:nvPr/>
        </p:nvSpPr>
        <p:spPr bwMode="auto">
          <a:xfrm>
            <a:off x="6831013" y="2882900"/>
            <a:ext cx="360362" cy="314325"/>
          </a:xfrm>
          <a:custGeom>
            <a:avLst/>
            <a:gdLst>
              <a:gd name="T0" fmla="+- 0 10800 108"/>
              <a:gd name="T1" fmla="*/ T0 w 21384"/>
              <a:gd name="T2" fmla="*/ 10800 h 21600"/>
              <a:gd name="T3" fmla="+- 0 10800 108"/>
              <a:gd name="T4" fmla="*/ T3 w 21384"/>
              <a:gd name="T5" fmla="*/ 10800 h 21600"/>
              <a:gd name="T6" fmla="+- 0 10800 108"/>
              <a:gd name="T7" fmla="*/ T6 w 21384"/>
              <a:gd name="T8" fmla="*/ 10800 h 21600"/>
              <a:gd name="T9" fmla="+- 0 10800 108"/>
              <a:gd name="T10" fmla="*/ T9 w 21384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84" h="21600">
                <a:moveTo>
                  <a:pt x="18710" y="9257"/>
                </a:moveTo>
                <a:lnTo>
                  <a:pt x="16706" y="7714"/>
                </a:lnTo>
                <a:lnTo>
                  <a:pt x="16706" y="20057"/>
                </a:lnTo>
                <a:lnTo>
                  <a:pt x="4677" y="20057"/>
                </a:lnTo>
                <a:lnTo>
                  <a:pt x="4677" y="7714"/>
                </a:lnTo>
                <a:lnTo>
                  <a:pt x="2673" y="9257"/>
                </a:lnTo>
                <a:lnTo>
                  <a:pt x="1336" y="4628"/>
                </a:lnTo>
                <a:lnTo>
                  <a:pt x="4677" y="1542"/>
                </a:lnTo>
                <a:lnTo>
                  <a:pt x="7468" y="1542"/>
                </a:lnTo>
                <a:cubicBezTo>
                  <a:pt x="7841" y="2871"/>
                  <a:pt x="9136" y="3857"/>
                  <a:pt x="10691" y="3857"/>
                </a:cubicBezTo>
                <a:cubicBezTo>
                  <a:pt x="12247" y="3857"/>
                  <a:pt x="13542" y="2871"/>
                  <a:pt x="13915" y="1542"/>
                </a:cubicBezTo>
                <a:lnTo>
                  <a:pt x="16706" y="1542"/>
                </a:lnTo>
                <a:lnTo>
                  <a:pt x="20047" y="4628"/>
                </a:lnTo>
                <a:cubicBezTo>
                  <a:pt x="20047" y="4628"/>
                  <a:pt x="18710" y="9257"/>
                  <a:pt x="18710" y="9257"/>
                </a:cubicBezTo>
                <a:close/>
                <a:moveTo>
                  <a:pt x="13200" y="1542"/>
                </a:moveTo>
                <a:cubicBezTo>
                  <a:pt x="12831" y="2438"/>
                  <a:pt x="11852" y="3085"/>
                  <a:pt x="10691" y="3085"/>
                </a:cubicBezTo>
                <a:cubicBezTo>
                  <a:pt x="9531" y="3085"/>
                  <a:pt x="8552" y="2438"/>
                  <a:pt x="8183" y="1542"/>
                </a:cubicBezTo>
                <a:cubicBezTo>
                  <a:pt x="8183" y="1542"/>
                  <a:pt x="13200" y="1542"/>
                  <a:pt x="13200" y="1542"/>
                </a:cubicBezTo>
                <a:close/>
                <a:moveTo>
                  <a:pt x="20882" y="3423"/>
                </a:moveTo>
                <a:lnTo>
                  <a:pt x="17541" y="338"/>
                </a:lnTo>
                <a:cubicBezTo>
                  <a:pt x="17303" y="119"/>
                  <a:pt x="17009" y="0"/>
                  <a:pt x="16706" y="0"/>
                </a:cubicBezTo>
                <a:lnTo>
                  <a:pt x="4677" y="0"/>
                </a:lnTo>
                <a:cubicBezTo>
                  <a:pt x="4374" y="0"/>
                  <a:pt x="4080" y="119"/>
                  <a:pt x="3842" y="338"/>
                </a:cubicBezTo>
                <a:lnTo>
                  <a:pt x="501" y="3423"/>
                </a:lnTo>
                <a:cubicBezTo>
                  <a:pt x="64" y="3827"/>
                  <a:pt x="-108" y="4503"/>
                  <a:pt x="68" y="5116"/>
                </a:cubicBezTo>
                <a:lnTo>
                  <a:pt x="1405" y="9745"/>
                </a:lnTo>
                <a:cubicBezTo>
                  <a:pt x="1537" y="10201"/>
                  <a:pt x="1845" y="10560"/>
                  <a:pt x="2239" y="10716"/>
                </a:cubicBezTo>
                <a:cubicBezTo>
                  <a:pt x="2380" y="10772"/>
                  <a:pt x="2527" y="10800"/>
                  <a:pt x="2673" y="10800"/>
                </a:cubicBezTo>
                <a:cubicBezTo>
                  <a:pt x="2905" y="10800"/>
                  <a:pt x="3136" y="10729"/>
                  <a:pt x="3341" y="10593"/>
                </a:cubicBezTo>
                <a:lnTo>
                  <a:pt x="3341" y="20057"/>
                </a:lnTo>
                <a:cubicBezTo>
                  <a:pt x="3341" y="20908"/>
                  <a:pt x="3940" y="21600"/>
                  <a:pt x="4677" y="21600"/>
                </a:cubicBezTo>
                <a:lnTo>
                  <a:pt x="16706" y="21600"/>
                </a:lnTo>
                <a:cubicBezTo>
                  <a:pt x="17443" y="21600"/>
                  <a:pt x="18042" y="20908"/>
                  <a:pt x="18042" y="20057"/>
                </a:cubicBezTo>
                <a:lnTo>
                  <a:pt x="18042" y="10593"/>
                </a:lnTo>
                <a:cubicBezTo>
                  <a:pt x="18247" y="10729"/>
                  <a:pt x="18478" y="10800"/>
                  <a:pt x="18710" y="10800"/>
                </a:cubicBezTo>
                <a:cubicBezTo>
                  <a:pt x="18856" y="10800"/>
                  <a:pt x="19002" y="10772"/>
                  <a:pt x="19144" y="10716"/>
                </a:cubicBezTo>
                <a:cubicBezTo>
                  <a:pt x="19538" y="10560"/>
                  <a:pt x="19846" y="10201"/>
                  <a:pt x="19978" y="9745"/>
                </a:cubicBezTo>
                <a:lnTo>
                  <a:pt x="21315" y="5116"/>
                </a:lnTo>
                <a:cubicBezTo>
                  <a:pt x="21491" y="4503"/>
                  <a:pt x="21319" y="3827"/>
                  <a:pt x="20882" y="342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35" name="AutoShape 33"/>
          <p:cNvSpPr/>
          <p:nvPr/>
        </p:nvSpPr>
        <p:spPr bwMode="auto">
          <a:xfrm>
            <a:off x="6111875" y="2994025"/>
            <a:ext cx="360363" cy="225425"/>
          </a:xfrm>
          <a:custGeom>
            <a:avLst/>
            <a:gdLst>
              <a:gd name="T0" fmla="*/ 10752 w 21505"/>
              <a:gd name="T1" fmla="*/ 10800 h 21600"/>
              <a:gd name="T2" fmla="*/ 10752 w 21505"/>
              <a:gd name="T3" fmla="*/ 10800 h 21600"/>
              <a:gd name="T4" fmla="*/ 10752 w 21505"/>
              <a:gd name="T5" fmla="*/ 10800 h 21600"/>
              <a:gd name="T6" fmla="*/ 10752 w 21505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505" h="21600">
                <a:moveTo>
                  <a:pt x="17472" y="17279"/>
                </a:moveTo>
                <a:lnTo>
                  <a:pt x="17472" y="18899"/>
                </a:lnTo>
                <a:cubicBezTo>
                  <a:pt x="17472" y="19198"/>
                  <a:pt x="17321" y="19439"/>
                  <a:pt x="17136" y="19439"/>
                </a:cubicBezTo>
                <a:lnTo>
                  <a:pt x="4368" y="19439"/>
                </a:lnTo>
                <a:cubicBezTo>
                  <a:pt x="4182" y="19439"/>
                  <a:pt x="4032" y="19198"/>
                  <a:pt x="4032" y="18899"/>
                </a:cubicBezTo>
                <a:lnTo>
                  <a:pt x="4032" y="17279"/>
                </a:lnTo>
                <a:lnTo>
                  <a:pt x="1344" y="12419"/>
                </a:lnTo>
                <a:cubicBezTo>
                  <a:pt x="1344" y="12121"/>
                  <a:pt x="1494" y="11879"/>
                  <a:pt x="1680" y="11879"/>
                </a:cubicBezTo>
                <a:lnTo>
                  <a:pt x="3360" y="11879"/>
                </a:lnTo>
                <a:lnTo>
                  <a:pt x="4032" y="11879"/>
                </a:lnTo>
                <a:lnTo>
                  <a:pt x="4704" y="11879"/>
                </a:lnTo>
                <a:lnTo>
                  <a:pt x="5376" y="11879"/>
                </a:lnTo>
                <a:lnTo>
                  <a:pt x="6048" y="11879"/>
                </a:lnTo>
                <a:lnTo>
                  <a:pt x="6720" y="11879"/>
                </a:lnTo>
                <a:lnTo>
                  <a:pt x="7392" y="11879"/>
                </a:lnTo>
                <a:lnTo>
                  <a:pt x="8064" y="11879"/>
                </a:lnTo>
                <a:lnTo>
                  <a:pt x="8736" y="11879"/>
                </a:lnTo>
                <a:lnTo>
                  <a:pt x="12768" y="11879"/>
                </a:lnTo>
                <a:lnTo>
                  <a:pt x="13440" y="11879"/>
                </a:lnTo>
                <a:lnTo>
                  <a:pt x="14112" y="11879"/>
                </a:lnTo>
                <a:lnTo>
                  <a:pt x="14784" y="11879"/>
                </a:lnTo>
                <a:lnTo>
                  <a:pt x="15456" y="11879"/>
                </a:lnTo>
                <a:lnTo>
                  <a:pt x="16128" y="11879"/>
                </a:lnTo>
                <a:lnTo>
                  <a:pt x="16800" y="11879"/>
                </a:lnTo>
                <a:lnTo>
                  <a:pt x="17472" y="11879"/>
                </a:lnTo>
                <a:lnTo>
                  <a:pt x="18144" y="11879"/>
                </a:lnTo>
                <a:lnTo>
                  <a:pt x="19824" y="11879"/>
                </a:lnTo>
                <a:cubicBezTo>
                  <a:pt x="20009" y="11879"/>
                  <a:pt x="20160" y="12121"/>
                  <a:pt x="20160" y="12419"/>
                </a:cubicBezTo>
                <a:cubicBezTo>
                  <a:pt x="20160" y="12419"/>
                  <a:pt x="17472" y="17279"/>
                  <a:pt x="17472" y="17279"/>
                </a:cubicBezTo>
                <a:close/>
                <a:moveTo>
                  <a:pt x="10752" y="4320"/>
                </a:moveTo>
                <a:cubicBezTo>
                  <a:pt x="8625" y="4320"/>
                  <a:pt x="6826" y="6601"/>
                  <a:pt x="6246" y="9719"/>
                </a:cubicBezTo>
                <a:lnTo>
                  <a:pt x="5552" y="9719"/>
                </a:lnTo>
                <a:cubicBezTo>
                  <a:pt x="6152" y="6000"/>
                  <a:pt x="8252" y="3239"/>
                  <a:pt x="10752" y="3239"/>
                </a:cubicBezTo>
                <a:cubicBezTo>
                  <a:pt x="12934" y="3239"/>
                  <a:pt x="14813" y="5344"/>
                  <a:pt x="15654" y="8353"/>
                </a:cubicBezTo>
                <a:lnTo>
                  <a:pt x="15054" y="8835"/>
                </a:lnTo>
                <a:cubicBezTo>
                  <a:pt x="14323" y="6180"/>
                  <a:pt x="12671" y="4320"/>
                  <a:pt x="10752" y="4320"/>
                </a:cubicBezTo>
                <a:moveTo>
                  <a:pt x="10752" y="8639"/>
                </a:moveTo>
                <a:cubicBezTo>
                  <a:pt x="10158" y="8639"/>
                  <a:pt x="9630" y="9061"/>
                  <a:pt x="9260" y="9719"/>
                </a:cubicBezTo>
                <a:lnTo>
                  <a:pt x="8437" y="9719"/>
                </a:lnTo>
                <a:cubicBezTo>
                  <a:pt x="8904" y="8435"/>
                  <a:pt x="9761" y="7560"/>
                  <a:pt x="10752" y="7560"/>
                </a:cubicBezTo>
                <a:cubicBezTo>
                  <a:pt x="11742" y="7560"/>
                  <a:pt x="12600" y="8435"/>
                  <a:pt x="13066" y="9719"/>
                </a:cubicBezTo>
                <a:lnTo>
                  <a:pt x="12244" y="9719"/>
                </a:lnTo>
                <a:cubicBezTo>
                  <a:pt x="11874" y="9061"/>
                  <a:pt x="11345" y="8639"/>
                  <a:pt x="10752" y="8639"/>
                </a:cubicBezTo>
                <a:moveTo>
                  <a:pt x="13827" y="9719"/>
                </a:moveTo>
                <a:cubicBezTo>
                  <a:pt x="13307" y="7816"/>
                  <a:pt x="12126" y="6479"/>
                  <a:pt x="10752" y="6479"/>
                </a:cubicBezTo>
                <a:cubicBezTo>
                  <a:pt x="9378" y="6479"/>
                  <a:pt x="8197" y="7816"/>
                  <a:pt x="7676" y="9719"/>
                </a:cubicBezTo>
                <a:lnTo>
                  <a:pt x="6955" y="9719"/>
                </a:lnTo>
                <a:cubicBezTo>
                  <a:pt x="7510" y="7207"/>
                  <a:pt x="9001" y="5400"/>
                  <a:pt x="10752" y="5400"/>
                </a:cubicBezTo>
                <a:cubicBezTo>
                  <a:pt x="12409" y="5400"/>
                  <a:pt x="13834" y="7015"/>
                  <a:pt x="14454" y="9317"/>
                </a:cubicBezTo>
                <a:lnTo>
                  <a:pt x="13953" y="9719"/>
                </a:lnTo>
                <a:cubicBezTo>
                  <a:pt x="13953" y="9719"/>
                  <a:pt x="13827" y="9719"/>
                  <a:pt x="13827" y="9719"/>
                </a:cubicBezTo>
                <a:close/>
                <a:moveTo>
                  <a:pt x="10752" y="1080"/>
                </a:moveTo>
                <a:cubicBezTo>
                  <a:pt x="13459" y="1080"/>
                  <a:pt x="15792" y="3672"/>
                  <a:pt x="16856" y="7388"/>
                </a:cubicBezTo>
                <a:lnTo>
                  <a:pt x="16256" y="7869"/>
                </a:lnTo>
                <a:cubicBezTo>
                  <a:pt x="15305" y="4504"/>
                  <a:pt x="13201" y="2160"/>
                  <a:pt x="10752" y="2160"/>
                </a:cubicBezTo>
                <a:cubicBezTo>
                  <a:pt x="7874" y="2160"/>
                  <a:pt x="5470" y="5392"/>
                  <a:pt x="4858" y="9719"/>
                </a:cubicBezTo>
                <a:lnTo>
                  <a:pt x="4167" y="9719"/>
                </a:lnTo>
                <a:cubicBezTo>
                  <a:pt x="4792" y="4796"/>
                  <a:pt x="7507" y="1080"/>
                  <a:pt x="10752" y="1080"/>
                </a:cubicBezTo>
                <a:moveTo>
                  <a:pt x="17336" y="9719"/>
                </a:moveTo>
                <a:lnTo>
                  <a:pt x="16958" y="9719"/>
                </a:lnTo>
                <a:lnTo>
                  <a:pt x="17294" y="9449"/>
                </a:lnTo>
                <a:cubicBezTo>
                  <a:pt x="17307" y="9540"/>
                  <a:pt x="17325" y="9628"/>
                  <a:pt x="17336" y="9719"/>
                </a:cubicBezTo>
                <a:moveTo>
                  <a:pt x="19824" y="9719"/>
                </a:moveTo>
                <a:lnTo>
                  <a:pt x="18016" y="9719"/>
                </a:lnTo>
                <a:cubicBezTo>
                  <a:pt x="17986" y="9461"/>
                  <a:pt x="17948" y="9209"/>
                  <a:pt x="17908" y="8957"/>
                </a:cubicBezTo>
                <a:lnTo>
                  <a:pt x="21132" y="6366"/>
                </a:lnTo>
                <a:cubicBezTo>
                  <a:pt x="21464" y="6099"/>
                  <a:pt x="21599" y="5450"/>
                  <a:pt x="21433" y="4916"/>
                </a:cubicBezTo>
                <a:cubicBezTo>
                  <a:pt x="21267" y="4383"/>
                  <a:pt x="20864" y="4169"/>
                  <a:pt x="20532" y="4433"/>
                </a:cubicBezTo>
                <a:lnTo>
                  <a:pt x="17456" y="6905"/>
                </a:lnTo>
                <a:cubicBezTo>
                  <a:pt x="16282" y="2836"/>
                  <a:pt x="13721" y="0"/>
                  <a:pt x="10752" y="0"/>
                </a:cubicBezTo>
                <a:cubicBezTo>
                  <a:pt x="7135" y="0"/>
                  <a:pt x="4122" y="4198"/>
                  <a:pt x="3488" y="9719"/>
                </a:cubicBezTo>
                <a:lnTo>
                  <a:pt x="1680" y="9719"/>
                </a:lnTo>
                <a:cubicBezTo>
                  <a:pt x="754" y="9719"/>
                  <a:pt x="0" y="10930"/>
                  <a:pt x="0" y="12419"/>
                </a:cubicBezTo>
                <a:cubicBezTo>
                  <a:pt x="0" y="12949"/>
                  <a:pt x="121" y="13459"/>
                  <a:pt x="339" y="13855"/>
                </a:cubicBezTo>
                <a:lnTo>
                  <a:pt x="2688" y="18101"/>
                </a:lnTo>
                <a:lnTo>
                  <a:pt x="2688" y="18899"/>
                </a:lnTo>
                <a:cubicBezTo>
                  <a:pt x="2688" y="20389"/>
                  <a:pt x="3442" y="21599"/>
                  <a:pt x="4368" y="21599"/>
                </a:cubicBezTo>
                <a:lnTo>
                  <a:pt x="17136" y="21599"/>
                </a:lnTo>
                <a:cubicBezTo>
                  <a:pt x="18062" y="21599"/>
                  <a:pt x="18816" y="20389"/>
                  <a:pt x="18816" y="18899"/>
                </a:cubicBezTo>
                <a:lnTo>
                  <a:pt x="18816" y="18101"/>
                </a:lnTo>
                <a:lnTo>
                  <a:pt x="21165" y="13855"/>
                </a:lnTo>
                <a:cubicBezTo>
                  <a:pt x="21383" y="13459"/>
                  <a:pt x="21504" y="12949"/>
                  <a:pt x="21504" y="12419"/>
                </a:cubicBezTo>
                <a:cubicBezTo>
                  <a:pt x="21504" y="10930"/>
                  <a:pt x="20750" y="9719"/>
                  <a:pt x="19824" y="971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36" name="AutoShape 34"/>
          <p:cNvSpPr/>
          <p:nvPr/>
        </p:nvSpPr>
        <p:spPr bwMode="auto">
          <a:xfrm>
            <a:off x="6202363" y="2905125"/>
            <a:ext cx="25400" cy="84138"/>
          </a:xfrm>
          <a:custGeom>
            <a:avLst/>
            <a:gdLst>
              <a:gd name="T0" fmla="+- 0 10758 2273"/>
              <a:gd name="T1" fmla="*/ T0 w 16970"/>
              <a:gd name="T2" fmla="*/ 10800 h 21600"/>
              <a:gd name="T3" fmla="+- 0 10758 2273"/>
              <a:gd name="T4" fmla="*/ T3 w 16970"/>
              <a:gd name="T5" fmla="*/ 10800 h 21600"/>
              <a:gd name="T6" fmla="+- 0 10758 2273"/>
              <a:gd name="T7" fmla="*/ T6 w 16970"/>
              <a:gd name="T8" fmla="*/ 10800 h 21600"/>
              <a:gd name="T9" fmla="+- 0 10758 2273"/>
              <a:gd name="T10" fmla="*/ T9 w 16970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970" h="21600">
                <a:moveTo>
                  <a:pt x="1763" y="20770"/>
                </a:moveTo>
                <a:cubicBezTo>
                  <a:pt x="1785" y="20787"/>
                  <a:pt x="1800" y="20804"/>
                  <a:pt x="1822" y="20820"/>
                </a:cubicBezTo>
                <a:lnTo>
                  <a:pt x="1840" y="20820"/>
                </a:lnTo>
                <a:cubicBezTo>
                  <a:pt x="2471" y="21282"/>
                  <a:pt x="3719" y="21600"/>
                  <a:pt x="5169" y="21600"/>
                </a:cubicBezTo>
                <a:cubicBezTo>
                  <a:pt x="7249" y="21600"/>
                  <a:pt x="8949" y="20947"/>
                  <a:pt x="8949" y="20151"/>
                </a:cubicBezTo>
                <a:cubicBezTo>
                  <a:pt x="8949" y="20027"/>
                  <a:pt x="8890" y="19906"/>
                  <a:pt x="8813" y="19791"/>
                </a:cubicBezTo>
                <a:cubicBezTo>
                  <a:pt x="8827" y="19771"/>
                  <a:pt x="8827" y="19755"/>
                  <a:pt x="8805" y="19735"/>
                </a:cubicBezTo>
                <a:cubicBezTo>
                  <a:pt x="5994" y="17195"/>
                  <a:pt x="8670" y="14408"/>
                  <a:pt x="11954" y="11407"/>
                </a:cubicBezTo>
                <a:cubicBezTo>
                  <a:pt x="15517" y="8164"/>
                  <a:pt x="19327" y="4564"/>
                  <a:pt x="15125" y="902"/>
                </a:cubicBezTo>
                <a:cubicBezTo>
                  <a:pt x="14593" y="374"/>
                  <a:pt x="13264" y="0"/>
                  <a:pt x="11701" y="0"/>
                </a:cubicBezTo>
                <a:cubicBezTo>
                  <a:pt x="9671" y="0"/>
                  <a:pt x="8016" y="632"/>
                  <a:pt x="8016" y="1411"/>
                </a:cubicBezTo>
                <a:cubicBezTo>
                  <a:pt x="8016" y="1583"/>
                  <a:pt x="8108" y="1746"/>
                  <a:pt x="8259" y="1898"/>
                </a:cubicBezTo>
                <a:cubicBezTo>
                  <a:pt x="8259" y="1904"/>
                  <a:pt x="8259" y="1909"/>
                  <a:pt x="8266" y="1915"/>
                </a:cubicBezTo>
                <a:cubicBezTo>
                  <a:pt x="8273" y="1923"/>
                  <a:pt x="8281" y="1932"/>
                  <a:pt x="8295" y="1940"/>
                </a:cubicBezTo>
                <a:lnTo>
                  <a:pt x="8325" y="1974"/>
                </a:lnTo>
                <a:cubicBezTo>
                  <a:pt x="11360" y="4592"/>
                  <a:pt x="8424" y="7275"/>
                  <a:pt x="5106" y="10305"/>
                </a:cubicBezTo>
                <a:cubicBezTo>
                  <a:pt x="1605" y="13500"/>
                  <a:pt x="-2273" y="17040"/>
                  <a:pt x="1635" y="20649"/>
                </a:cubicBezTo>
                <a:cubicBezTo>
                  <a:pt x="1671" y="20691"/>
                  <a:pt x="1719" y="20730"/>
                  <a:pt x="1763" y="207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37" name="AutoShape 35"/>
          <p:cNvSpPr/>
          <p:nvPr/>
        </p:nvSpPr>
        <p:spPr bwMode="auto">
          <a:xfrm>
            <a:off x="6337300" y="2905125"/>
            <a:ext cx="25400" cy="84138"/>
          </a:xfrm>
          <a:custGeom>
            <a:avLst/>
            <a:gdLst>
              <a:gd name="T0" fmla="+- 0 10758 2273"/>
              <a:gd name="T1" fmla="*/ T0 w 16970"/>
              <a:gd name="T2" fmla="*/ 10800 h 21600"/>
              <a:gd name="T3" fmla="+- 0 10758 2273"/>
              <a:gd name="T4" fmla="*/ T3 w 16970"/>
              <a:gd name="T5" fmla="*/ 10800 h 21600"/>
              <a:gd name="T6" fmla="+- 0 10758 2273"/>
              <a:gd name="T7" fmla="*/ T6 w 16970"/>
              <a:gd name="T8" fmla="*/ 10800 h 21600"/>
              <a:gd name="T9" fmla="+- 0 10758 2273"/>
              <a:gd name="T10" fmla="*/ T9 w 16970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970" h="21600">
                <a:moveTo>
                  <a:pt x="1763" y="20770"/>
                </a:moveTo>
                <a:cubicBezTo>
                  <a:pt x="1785" y="20787"/>
                  <a:pt x="1800" y="20804"/>
                  <a:pt x="1822" y="20820"/>
                </a:cubicBezTo>
                <a:lnTo>
                  <a:pt x="1840" y="20820"/>
                </a:lnTo>
                <a:cubicBezTo>
                  <a:pt x="2471" y="21282"/>
                  <a:pt x="3719" y="21600"/>
                  <a:pt x="5169" y="21600"/>
                </a:cubicBezTo>
                <a:cubicBezTo>
                  <a:pt x="7249" y="21600"/>
                  <a:pt x="8949" y="20950"/>
                  <a:pt x="8949" y="20151"/>
                </a:cubicBezTo>
                <a:cubicBezTo>
                  <a:pt x="8949" y="20027"/>
                  <a:pt x="8890" y="19906"/>
                  <a:pt x="8813" y="19791"/>
                </a:cubicBezTo>
                <a:cubicBezTo>
                  <a:pt x="8827" y="19771"/>
                  <a:pt x="8827" y="19755"/>
                  <a:pt x="8805" y="19735"/>
                </a:cubicBezTo>
                <a:cubicBezTo>
                  <a:pt x="5994" y="17195"/>
                  <a:pt x="8670" y="14408"/>
                  <a:pt x="11954" y="11407"/>
                </a:cubicBezTo>
                <a:cubicBezTo>
                  <a:pt x="15517" y="8164"/>
                  <a:pt x="19327" y="4564"/>
                  <a:pt x="15125" y="902"/>
                </a:cubicBezTo>
                <a:cubicBezTo>
                  <a:pt x="14593" y="374"/>
                  <a:pt x="13264" y="0"/>
                  <a:pt x="11701" y="0"/>
                </a:cubicBezTo>
                <a:cubicBezTo>
                  <a:pt x="9671" y="0"/>
                  <a:pt x="8016" y="632"/>
                  <a:pt x="8016" y="1411"/>
                </a:cubicBezTo>
                <a:cubicBezTo>
                  <a:pt x="8016" y="1583"/>
                  <a:pt x="8108" y="1746"/>
                  <a:pt x="8259" y="1898"/>
                </a:cubicBezTo>
                <a:cubicBezTo>
                  <a:pt x="8259" y="1904"/>
                  <a:pt x="8259" y="1909"/>
                  <a:pt x="8266" y="1915"/>
                </a:cubicBezTo>
                <a:cubicBezTo>
                  <a:pt x="8273" y="1923"/>
                  <a:pt x="8281" y="1932"/>
                  <a:pt x="8295" y="1940"/>
                </a:cubicBezTo>
                <a:lnTo>
                  <a:pt x="8325" y="1974"/>
                </a:lnTo>
                <a:cubicBezTo>
                  <a:pt x="11360" y="4592"/>
                  <a:pt x="8424" y="7275"/>
                  <a:pt x="5106" y="10305"/>
                </a:cubicBezTo>
                <a:cubicBezTo>
                  <a:pt x="1605" y="13500"/>
                  <a:pt x="-2273" y="17040"/>
                  <a:pt x="1635" y="20649"/>
                </a:cubicBezTo>
                <a:cubicBezTo>
                  <a:pt x="1671" y="20691"/>
                  <a:pt x="1719" y="20730"/>
                  <a:pt x="1763" y="207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38" name="AutoShape 36"/>
          <p:cNvSpPr/>
          <p:nvPr/>
        </p:nvSpPr>
        <p:spPr bwMode="auto">
          <a:xfrm>
            <a:off x="6280150" y="2859088"/>
            <a:ext cx="26988" cy="85725"/>
          </a:xfrm>
          <a:custGeom>
            <a:avLst/>
            <a:gdLst>
              <a:gd name="T0" fmla="+- 0 10758 2273"/>
              <a:gd name="T1" fmla="*/ T0 w 16970"/>
              <a:gd name="T2" fmla="*/ 10800 h 21600"/>
              <a:gd name="T3" fmla="+- 0 10758 2273"/>
              <a:gd name="T4" fmla="*/ T3 w 16970"/>
              <a:gd name="T5" fmla="*/ 10800 h 21600"/>
              <a:gd name="T6" fmla="+- 0 10758 2273"/>
              <a:gd name="T7" fmla="*/ T6 w 16970"/>
              <a:gd name="T8" fmla="*/ 10800 h 21600"/>
              <a:gd name="T9" fmla="+- 0 10758 2273"/>
              <a:gd name="T10" fmla="*/ T9 w 16970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6970" h="21600">
                <a:moveTo>
                  <a:pt x="1763" y="20770"/>
                </a:moveTo>
                <a:cubicBezTo>
                  <a:pt x="1785" y="20787"/>
                  <a:pt x="1800" y="20804"/>
                  <a:pt x="1822" y="20820"/>
                </a:cubicBezTo>
                <a:lnTo>
                  <a:pt x="1840" y="20820"/>
                </a:lnTo>
                <a:cubicBezTo>
                  <a:pt x="2471" y="21282"/>
                  <a:pt x="3719" y="21600"/>
                  <a:pt x="5169" y="21600"/>
                </a:cubicBezTo>
                <a:cubicBezTo>
                  <a:pt x="7249" y="21600"/>
                  <a:pt x="8949" y="20950"/>
                  <a:pt x="8949" y="20151"/>
                </a:cubicBezTo>
                <a:cubicBezTo>
                  <a:pt x="8949" y="20027"/>
                  <a:pt x="8890" y="19906"/>
                  <a:pt x="8813" y="19791"/>
                </a:cubicBezTo>
                <a:cubicBezTo>
                  <a:pt x="8827" y="19771"/>
                  <a:pt x="8827" y="19755"/>
                  <a:pt x="8805" y="19735"/>
                </a:cubicBezTo>
                <a:cubicBezTo>
                  <a:pt x="5994" y="17195"/>
                  <a:pt x="8670" y="14408"/>
                  <a:pt x="11954" y="11407"/>
                </a:cubicBezTo>
                <a:cubicBezTo>
                  <a:pt x="15517" y="8164"/>
                  <a:pt x="19327" y="4564"/>
                  <a:pt x="15125" y="902"/>
                </a:cubicBezTo>
                <a:cubicBezTo>
                  <a:pt x="14593" y="374"/>
                  <a:pt x="13264" y="0"/>
                  <a:pt x="11701" y="0"/>
                </a:cubicBezTo>
                <a:cubicBezTo>
                  <a:pt x="9671" y="0"/>
                  <a:pt x="8016" y="632"/>
                  <a:pt x="8016" y="1411"/>
                </a:cubicBezTo>
                <a:cubicBezTo>
                  <a:pt x="8016" y="1583"/>
                  <a:pt x="8108" y="1749"/>
                  <a:pt x="8259" y="1898"/>
                </a:cubicBezTo>
                <a:cubicBezTo>
                  <a:pt x="8259" y="1904"/>
                  <a:pt x="8259" y="1909"/>
                  <a:pt x="8266" y="1915"/>
                </a:cubicBezTo>
                <a:cubicBezTo>
                  <a:pt x="8273" y="1923"/>
                  <a:pt x="8281" y="1932"/>
                  <a:pt x="8295" y="1940"/>
                </a:cubicBezTo>
                <a:lnTo>
                  <a:pt x="8325" y="1974"/>
                </a:lnTo>
                <a:cubicBezTo>
                  <a:pt x="11360" y="4592"/>
                  <a:pt x="8424" y="7275"/>
                  <a:pt x="5106" y="10305"/>
                </a:cubicBezTo>
                <a:cubicBezTo>
                  <a:pt x="1605" y="13500"/>
                  <a:pt x="-2273" y="17040"/>
                  <a:pt x="1635" y="20649"/>
                </a:cubicBezTo>
                <a:cubicBezTo>
                  <a:pt x="1675" y="20691"/>
                  <a:pt x="1719" y="20730"/>
                  <a:pt x="1763" y="2077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39" name="AutoShape 37"/>
          <p:cNvSpPr/>
          <p:nvPr/>
        </p:nvSpPr>
        <p:spPr bwMode="auto">
          <a:xfrm>
            <a:off x="5394325" y="2894013"/>
            <a:ext cx="327025" cy="325437"/>
          </a:xfrm>
          <a:custGeom>
            <a:avLst/>
            <a:gdLst>
              <a:gd name="T0" fmla="+- 0 10849 98"/>
              <a:gd name="T1" fmla="*/ T0 w 21502"/>
              <a:gd name="T2" fmla="*/ 10800 h 21600"/>
              <a:gd name="T3" fmla="+- 0 10849 98"/>
              <a:gd name="T4" fmla="*/ T3 w 21502"/>
              <a:gd name="T5" fmla="*/ 10800 h 21600"/>
              <a:gd name="T6" fmla="+- 0 10849 98"/>
              <a:gd name="T7" fmla="*/ T6 w 21502"/>
              <a:gd name="T8" fmla="*/ 10800 h 21600"/>
              <a:gd name="T9" fmla="+- 0 10849 98"/>
              <a:gd name="T10" fmla="*/ T9 w 2150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02" h="21600">
                <a:moveTo>
                  <a:pt x="19917" y="7880"/>
                </a:moveTo>
                <a:lnTo>
                  <a:pt x="18875" y="8932"/>
                </a:lnTo>
                <a:cubicBezTo>
                  <a:pt x="18730" y="9079"/>
                  <a:pt x="18497" y="9079"/>
                  <a:pt x="18353" y="8932"/>
                </a:cubicBezTo>
                <a:lnTo>
                  <a:pt x="17048" y="7617"/>
                </a:lnTo>
                <a:lnTo>
                  <a:pt x="15991" y="10290"/>
                </a:lnTo>
                <a:lnTo>
                  <a:pt x="16080" y="10064"/>
                </a:lnTo>
                <a:cubicBezTo>
                  <a:pt x="13859" y="7826"/>
                  <a:pt x="11601" y="7544"/>
                  <a:pt x="9565" y="7291"/>
                </a:cubicBezTo>
                <a:cubicBezTo>
                  <a:pt x="8910" y="7210"/>
                  <a:pt x="8276" y="7126"/>
                  <a:pt x="7652" y="6990"/>
                </a:cubicBezTo>
                <a:lnTo>
                  <a:pt x="13918" y="4456"/>
                </a:lnTo>
                <a:lnTo>
                  <a:pt x="12652" y="3179"/>
                </a:lnTo>
                <a:cubicBezTo>
                  <a:pt x="12508" y="3033"/>
                  <a:pt x="12508" y="2798"/>
                  <a:pt x="12652" y="2652"/>
                </a:cubicBezTo>
                <a:lnTo>
                  <a:pt x="13695" y="1598"/>
                </a:lnTo>
                <a:cubicBezTo>
                  <a:pt x="13840" y="1453"/>
                  <a:pt x="14073" y="1453"/>
                  <a:pt x="14217" y="1598"/>
                </a:cubicBezTo>
                <a:lnTo>
                  <a:pt x="19917" y="7353"/>
                </a:lnTo>
                <a:cubicBezTo>
                  <a:pt x="20062" y="7499"/>
                  <a:pt x="20062" y="7734"/>
                  <a:pt x="19917" y="7880"/>
                </a:cubicBezTo>
                <a:moveTo>
                  <a:pt x="12292" y="19639"/>
                </a:moveTo>
                <a:cubicBezTo>
                  <a:pt x="12200" y="19872"/>
                  <a:pt x="11999" y="20044"/>
                  <a:pt x="11756" y="20095"/>
                </a:cubicBezTo>
                <a:cubicBezTo>
                  <a:pt x="11700" y="20106"/>
                  <a:pt x="11643" y="20111"/>
                  <a:pt x="11587" y="20110"/>
                </a:cubicBezTo>
                <a:cubicBezTo>
                  <a:pt x="11400" y="20105"/>
                  <a:pt x="11219" y="20030"/>
                  <a:pt x="11084" y="19892"/>
                </a:cubicBezTo>
                <a:lnTo>
                  <a:pt x="1692" y="10517"/>
                </a:lnTo>
                <a:cubicBezTo>
                  <a:pt x="1519" y="10343"/>
                  <a:pt x="1443" y="10094"/>
                  <a:pt x="1488" y="9852"/>
                </a:cubicBezTo>
                <a:cubicBezTo>
                  <a:pt x="1533" y="9610"/>
                  <a:pt x="1695" y="9407"/>
                  <a:pt x="1917" y="9308"/>
                </a:cubicBezTo>
                <a:lnTo>
                  <a:pt x="6505" y="7453"/>
                </a:lnTo>
                <a:cubicBezTo>
                  <a:pt x="9597" y="8490"/>
                  <a:pt x="12689" y="7491"/>
                  <a:pt x="15781" y="10821"/>
                </a:cubicBezTo>
                <a:cubicBezTo>
                  <a:pt x="15781" y="10821"/>
                  <a:pt x="12292" y="19639"/>
                  <a:pt x="12292" y="19639"/>
                </a:cubicBezTo>
                <a:close/>
                <a:moveTo>
                  <a:pt x="15260" y="545"/>
                </a:moveTo>
                <a:cubicBezTo>
                  <a:pt x="14912" y="193"/>
                  <a:pt x="14449" y="0"/>
                  <a:pt x="13956" y="0"/>
                </a:cubicBezTo>
                <a:cubicBezTo>
                  <a:pt x="13463" y="0"/>
                  <a:pt x="13000" y="193"/>
                  <a:pt x="12651" y="546"/>
                </a:cubicBezTo>
                <a:lnTo>
                  <a:pt x="11610" y="1598"/>
                </a:lnTo>
                <a:cubicBezTo>
                  <a:pt x="11261" y="1949"/>
                  <a:pt x="11068" y="2417"/>
                  <a:pt x="11068" y="2915"/>
                </a:cubicBezTo>
                <a:cubicBezTo>
                  <a:pt x="11068" y="3265"/>
                  <a:pt x="11164" y="3601"/>
                  <a:pt x="11342" y="3893"/>
                </a:cubicBezTo>
                <a:lnTo>
                  <a:pt x="1324" y="7944"/>
                </a:lnTo>
                <a:cubicBezTo>
                  <a:pt x="654" y="8241"/>
                  <a:pt x="173" y="8851"/>
                  <a:pt x="38" y="9575"/>
                </a:cubicBezTo>
                <a:cubicBezTo>
                  <a:pt x="-98" y="10302"/>
                  <a:pt x="130" y="11048"/>
                  <a:pt x="654" y="11576"/>
                </a:cubicBezTo>
                <a:lnTo>
                  <a:pt x="10041" y="20946"/>
                </a:lnTo>
                <a:cubicBezTo>
                  <a:pt x="10445" y="21354"/>
                  <a:pt x="10982" y="21586"/>
                  <a:pt x="11549" y="21599"/>
                </a:cubicBezTo>
                <a:cubicBezTo>
                  <a:pt x="11562" y="21599"/>
                  <a:pt x="11593" y="21599"/>
                  <a:pt x="11605" y="21599"/>
                </a:cubicBezTo>
                <a:cubicBezTo>
                  <a:pt x="11754" y="21599"/>
                  <a:pt x="11906" y="21584"/>
                  <a:pt x="12056" y="21553"/>
                </a:cubicBezTo>
                <a:cubicBezTo>
                  <a:pt x="12789" y="21399"/>
                  <a:pt x="13390" y="20888"/>
                  <a:pt x="13662" y="20191"/>
                </a:cubicBezTo>
                <a:lnTo>
                  <a:pt x="17604" y="10229"/>
                </a:lnTo>
                <a:cubicBezTo>
                  <a:pt x="17902" y="10426"/>
                  <a:pt x="18250" y="10532"/>
                  <a:pt x="18613" y="10532"/>
                </a:cubicBezTo>
                <a:cubicBezTo>
                  <a:pt x="19107" y="10532"/>
                  <a:pt x="19570" y="10338"/>
                  <a:pt x="19918" y="9986"/>
                </a:cubicBezTo>
                <a:lnTo>
                  <a:pt x="20957" y="8937"/>
                </a:lnTo>
                <a:cubicBezTo>
                  <a:pt x="21308" y="8585"/>
                  <a:pt x="21502" y="8116"/>
                  <a:pt x="21502" y="7617"/>
                </a:cubicBezTo>
                <a:cubicBezTo>
                  <a:pt x="21502" y="7117"/>
                  <a:pt x="21308" y="6648"/>
                  <a:pt x="20961" y="6300"/>
                </a:cubicBezTo>
                <a:cubicBezTo>
                  <a:pt x="20961" y="6300"/>
                  <a:pt x="15260" y="545"/>
                  <a:pt x="15260" y="54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40" name="AutoShape 38"/>
          <p:cNvSpPr/>
          <p:nvPr/>
        </p:nvSpPr>
        <p:spPr bwMode="auto">
          <a:xfrm>
            <a:off x="5551488" y="3040063"/>
            <a:ext cx="55562" cy="5556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4320"/>
                </a:moveTo>
                <a:cubicBezTo>
                  <a:pt x="14381" y="4320"/>
                  <a:pt x="17279" y="7222"/>
                  <a:pt x="17279" y="10800"/>
                </a:cubicBezTo>
                <a:cubicBezTo>
                  <a:pt x="17279" y="14377"/>
                  <a:pt x="14381" y="17279"/>
                  <a:pt x="10800" y="17279"/>
                </a:cubicBezTo>
                <a:cubicBezTo>
                  <a:pt x="7218" y="17279"/>
                  <a:pt x="4319" y="14377"/>
                  <a:pt x="4319" y="10800"/>
                </a:cubicBezTo>
                <a:cubicBezTo>
                  <a:pt x="4319" y="7222"/>
                  <a:pt x="7218" y="4320"/>
                  <a:pt x="10800" y="4320"/>
                </a:cubicBezTo>
                <a:moveTo>
                  <a:pt x="10800" y="21599"/>
                </a:moveTo>
                <a:cubicBezTo>
                  <a:pt x="16752" y="21599"/>
                  <a:pt x="21600" y="16756"/>
                  <a:pt x="21600" y="10800"/>
                </a:cubicBezTo>
                <a:cubicBezTo>
                  <a:pt x="21600" y="4843"/>
                  <a:pt x="16752" y="0"/>
                  <a:pt x="10800" y="0"/>
                </a:cubicBezTo>
                <a:cubicBezTo>
                  <a:pt x="4847" y="0"/>
                  <a:pt x="0" y="4843"/>
                  <a:pt x="0" y="10800"/>
                </a:cubicBezTo>
                <a:cubicBezTo>
                  <a:pt x="0" y="16756"/>
                  <a:pt x="4847" y="21599"/>
                  <a:pt x="108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41" name="AutoShape 39"/>
          <p:cNvSpPr/>
          <p:nvPr/>
        </p:nvSpPr>
        <p:spPr bwMode="auto">
          <a:xfrm>
            <a:off x="5697538" y="2859088"/>
            <a:ext cx="55562" cy="571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17279"/>
                </a:moveTo>
                <a:cubicBezTo>
                  <a:pt x="7218" y="17279"/>
                  <a:pt x="4320" y="14377"/>
                  <a:pt x="4320" y="10800"/>
                </a:cubicBezTo>
                <a:cubicBezTo>
                  <a:pt x="4320" y="7222"/>
                  <a:pt x="7218" y="4320"/>
                  <a:pt x="10800" y="4320"/>
                </a:cubicBezTo>
                <a:cubicBezTo>
                  <a:pt x="14381" y="4320"/>
                  <a:pt x="17280" y="7222"/>
                  <a:pt x="17280" y="10800"/>
                </a:cubicBezTo>
                <a:cubicBezTo>
                  <a:pt x="17280" y="14377"/>
                  <a:pt x="14381" y="17279"/>
                  <a:pt x="10800" y="17279"/>
                </a:cubicBezTo>
                <a:moveTo>
                  <a:pt x="10800" y="0"/>
                </a:moveTo>
                <a:cubicBezTo>
                  <a:pt x="4847" y="0"/>
                  <a:pt x="0" y="4843"/>
                  <a:pt x="0" y="10800"/>
                </a:cubicBezTo>
                <a:cubicBezTo>
                  <a:pt x="0" y="16756"/>
                  <a:pt x="4847" y="21599"/>
                  <a:pt x="10800" y="21599"/>
                </a:cubicBezTo>
                <a:cubicBezTo>
                  <a:pt x="16752" y="21599"/>
                  <a:pt x="21600" y="16756"/>
                  <a:pt x="21600" y="10800"/>
                </a:cubicBezTo>
                <a:cubicBezTo>
                  <a:pt x="21600" y="4843"/>
                  <a:pt x="16752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42" name="AutoShape 40"/>
          <p:cNvSpPr/>
          <p:nvPr/>
        </p:nvSpPr>
        <p:spPr bwMode="auto">
          <a:xfrm>
            <a:off x="5483225" y="3028950"/>
            <a:ext cx="46038" cy="444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5400"/>
                </a:moveTo>
                <a:cubicBezTo>
                  <a:pt x="13779" y="5400"/>
                  <a:pt x="16199" y="7815"/>
                  <a:pt x="16199" y="10800"/>
                </a:cubicBezTo>
                <a:cubicBezTo>
                  <a:pt x="16199" y="13784"/>
                  <a:pt x="13779" y="16200"/>
                  <a:pt x="10800" y="16200"/>
                </a:cubicBezTo>
                <a:cubicBezTo>
                  <a:pt x="7820" y="16200"/>
                  <a:pt x="5399" y="13784"/>
                  <a:pt x="5399" y="10800"/>
                </a:cubicBezTo>
                <a:cubicBezTo>
                  <a:pt x="5399" y="7815"/>
                  <a:pt x="7820" y="5400"/>
                  <a:pt x="10800" y="5400"/>
                </a:cubicBezTo>
                <a:moveTo>
                  <a:pt x="0" y="10800"/>
                </a:moveTo>
                <a:cubicBezTo>
                  <a:pt x="0" y="16753"/>
                  <a:pt x="4843" y="21599"/>
                  <a:pt x="10800" y="21599"/>
                </a:cubicBezTo>
                <a:cubicBezTo>
                  <a:pt x="16756" y="21599"/>
                  <a:pt x="21600" y="16753"/>
                  <a:pt x="21600" y="10800"/>
                </a:cubicBezTo>
                <a:cubicBezTo>
                  <a:pt x="21600" y="4846"/>
                  <a:pt x="16756" y="0"/>
                  <a:pt x="10800" y="0"/>
                </a:cubicBezTo>
                <a:cubicBezTo>
                  <a:pt x="4843" y="0"/>
                  <a:pt x="0" y="4846"/>
                  <a:pt x="0" y="108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43" name="AutoShape 41"/>
          <p:cNvSpPr/>
          <p:nvPr/>
        </p:nvSpPr>
        <p:spPr bwMode="auto">
          <a:xfrm>
            <a:off x="5529263" y="3106738"/>
            <a:ext cx="22225" cy="222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21599"/>
                </a:moveTo>
                <a:cubicBezTo>
                  <a:pt x="16758" y="21599"/>
                  <a:pt x="21600" y="16769"/>
                  <a:pt x="21600" y="10800"/>
                </a:cubicBezTo>
                <a:cubicBezTo>
                  <a:pt x="21600" y="4830"/>
                  <a:pt x="16758" y="0"/>
                  <a:pt x="10800" y="0"/>
                </a:cubicBezTo>
                <a:cubicBezTo>
                  <a:pt x="4841" y="0"/>
                  <a:pt x="0" y="4830"/>
                  <a:pt x="0" y="10800"/>
                </a:cubicBezTo>
                <a:cubicBezTo>
                  <a:pt x="0" y="16769"/>
                  <a:pt x="4841" y="21599"/>
                  <a:pt x="108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44" name="AutoShape 42"/>
          <p:cNvSpPr/>
          <p:nvPr/>
        </p:nvSpPr>
        <p:spPr bwMode="auto">
          <a:xfrm>
            <a:off x="5708650" y="2938463"/>
            <a:ext cx="22225" cy="222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cubicBezTo>
                  <a:pt x="4841" y="0"/>
                  <a:pt x="0" y="4830"/>
                  <a:pt x="0" y="10800"/>
                </a:cubicBezTo>
                <a:cubicBezTo>
                  <a:pt x="0" y="16769"/>
                  <a:pt x="4841" y="21599"/>
                  <a:pt x="10800" y="21599"/>
                </a:cubicBezTo>
                <a:cubicBezTo>
                  <a:pt x="16758" y="21599"/>
                  <a:pt x="21600" y="16769"/>
                  <a:pt x="21600" y="10800"/>
                </a:cubicBezTo>
                <a:cubicBezTo>
                  <a:pt x="21600" y="4830"/>
                  <a:pt x="16758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45" name="AutoShape 43"/>
          <p:cNvSpPr/>
          <p:nvPr/>
        </p:nvSpPr>
        <p:spPr bwMode="auto">
          <a:xfrm>
            <a:off x="4675188" y="2882900"/>
            <a:ext cx="360362" cy="2571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951" y="9367"/>
                </a:moveTo>
                <a:cubicBezTo>
                  <a:pt x="10901" y="9383"/>
                  <a:pt x="10851" y="9391"/>
                  <a:pt x="10800" y="9391"/>
                </a:cubicBezTo>
                <a:cubicBezTo>
                  <a:pt x="10748" y="9391"/>
                  <a:pt x="10698" y="9383"/>
                  <a:pt x="10648" y="9367"/>
                </a:cubicBezTo>
                <a:lnTo>
                  <a:pt x="1873" y="6550"/>
                </a:lnTo>
                <a:cubicBezTo>
                  <a:pt x="1566" y="6452"/>
                  <a:pt x="1349" y="6072"/>
                  <a:pt x="1349" y="5634"/>
                </a:cubicBezTo>
                <a:cubicBezTo>
                  <a:pt x="1349" y="5197"/>
                  <a:pt x="1566" y="4817"/>
                  <a:pt x="1873" y="4719"/>
                </a:cubicBezTo>
                <a:lnTo>
                  <a:pt x="10648" y="1902"/>
                </a:lnTo>
                <a:cubicBezTo>
                  <a:pt x="10698" y="1886"/>
                  <a:pt x="10748" y="1878"/>
                  <a:pt x="10800" y="1878"/>
                </a:cubicBezTo>
                <a:cubicBezTo>
                  <a:pt x="10851" y="1878"/>
                  <a:pt x="10901" y="1886"/>
                  <a:pt x="10951" y="1902"/>
                </a:cubicBezTo>
                <a:lnTo>
                  <a:pt x="19726" y="4719"/>
                </a:lnTo>
                <a:cubicBezTo>
                  <a:pt x="20033" y="4817"/>
                  <a:pt x="20249" y="5197"/>
                  <a:pt x="20249" y="5634"/>
                </a:cubicBezTo>
                <a:cubicBezTo>
                  <a:pt x="20249" y="6072"/>
                  <a:pt x="20033" y="6452"/>
                  <a:pt x="19726" y="6550"/>
                </a:cubicBezTo>
                <a:cubicBezTo>
                  <a:pt x="19726" y="6550"/>
                  <a:pt x="10951" y="9367"/>
                  <a:pt x="10951" y="9367"/>
                </a:cubicBezTo>
                <a:close/>
                <a:moveTo>
                  <a:pt x="16874" y="16904"/>
                </a:moveTo>
                <a:cubicBezTo>
                  <a:pt x="16874" y="17942"/>
                  <a:pt x="14849" y="19721"/>
                  <a:pt x="10800" y="19721"/>
                </a:cubicBezTo>
                <a:cubicBezTo>
                  <a:pt x="6749" y="19721"/>
                  <a:pt x="4724" y="17942"/>
                  <a:pt x="4724" y="16904"/>
                </a:cubicBezTo>
                <a:lnTo>
                  <a:pt x="4724" y="9394"/>
                </a:lnTo>
                <a:lnTo>
                  <a:pt x="10353" y="11200"/>
                </a:lnTo>
                <a:cubicBezTo>
                  <a:pt x="10501" y="11246"/>
                  <a:pt x="10651" y="11269"/>
                  <a:pt x="10800" y="11269"/>
                </a:cubicBezTo>
                <a:cubicBezTo>
                  <a:pt x="10949" y="11269"/>
                  <a:pt x="11098" y="11246"/>
                  <a:pt x="11255" y="11198"/>
                </a:cubicBezTo>
                <a:lnTo>
                  <a:pt x="16874" y="9394"/>
                </a:lnTo>
                <a:cubicBezTo>
                  <a:pt x="16874" y="9394"/>
                  <a:pt x="16874" y="16904"/>
                  <a:pt x="16874" y="16904"/>
                </a:cubicBezTo>
                <a:close/>
                <a:moveTo>
                  <a:pt x="21600" y="5634"/>
                </a:moveTo>
                <a:cubicBezTo>
                  <a:pt x="21600" y="4314"/>
                  <a:pt x="20954" y="3185"/>
                  <a:pt x="20030" y="2888"/>
                </a:cubicBezTo>
                <a:lnTo>
                  <a:pt x="11246" y="68"/>
                </a:lnTo>
                <a:cubicBezTo>
                  <a:pt x="11098" y="22"/>
                  <a:pt x="10949" y="0"/>
                  <a:pt x="10800" y="0"/>
                </a:cubicBezTo>
                <a:cubicBezTo>
                  <a:pt x="10651" y="0"/>
                  <a:pt x="10501" y="22"/>
                  <a:pt x="10344" y="71"/>
                </a:cubicBezTo>
                <a:lnTo>
                  <a:pt x="1570" y="2888"/>
                </a:lnTo>
                <a:cubicBezTo>
                  <a:pt x="645" y="3185"/>
                  <a:pt x="0" y="4314"/>
                  <a:pt x="0" y="5634"/>
                </a:cubicBezTo>
                <a:cubicBezTo>
                  <a:pt x="0" y="6955"/>
                  <a:pt x="645" y="8084"/>
                  <a:pt x="1569" y="8380"/>
                </a:cubicBezTo>
                <a:lnTo>
                  <a:pt x="3374" y="8960"/>
                </a:lnTo>
                <a:lnTo>
                  <a:pt x="3374" y="16904"/>
                </a:lnTo>
                <a:cubicBezTo>
                  <a:pt x="3374" y="19397"/>
                  <a:pt x="5425" y="21600"/>
                  <a:pt x="10800" y="21600"/>
                </a:cubicBezTo>
                <a:cubicBezTo>
                  <a:pt x="16174" y="21600"/>
                  <a:pt x="18224" y="19397"/>
                  <a:pt x="18224" y="16904"/>
                </a:cubicBezTo>
                <a:lnTo>
                  <a:pt x="18224" y="8960"/>
                </a:lnTo>
                <a:lnTo>
                  <a:pt x="20030" y="8380"/>
                </a:lnTo>
                <a:cubicBezTo>
                  <a:pt x="20954" y="8084"/>
                  <a:pt x="21600" y="6955"/>
                  <a:pt x="21600" y="5634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46" name="AutoShape 44"/>
          <p:cNvSpPr/>
          <p:nvPr/>
        </p:nvSpPr>
        <p:spPr bwMode="auto">
          <a:xfrm>
            <a:off x="5000625" y="2994025"/>
            <a:ext cx="22225" cy="1238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1963"/>
                </a:moveTo>
                <a:lnTo>
                  <a:pt x="0" y="19636"/>
                </a:lnTo>
                <a:cubicBezTo>
                  <a:pt x="0" y="20721"/>
                  <a:pt x="4841" y="21599"/>
                  <a:pt x="10800" y="21599"/>
                </a:cubicBezTo>
                <a:cubicBezTo>
                  <a:pt x="16758" y="21599"/>
                  <a:pt x="21600" y="20721"/>
                  <a:pt x="21600" y="19636"/>
                </a:cubicBezTo>
                <a:lnTo>
                  <a:pt x="21600" y="1963"/>
                </a:lnTo>
                <a:cubicBezTo>
                  <a:pt x="21600" y="878"/>
                  <a:pt x="16758" y="0"/>
                  <a:pt x="10800" y="0"/>
                </a:cubicBezTo>
                <a:cubicBezTo>
                  <a:pt x="4841" y="0"/>
                  <a:pt x="0" y="878"/>
                  <a:pt x="0" y="196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47" name="AutoShape 45"/>
          <p:cNvSpPr/>
          <p:nvPr/>
        </p:nvSpPr>
        <p:spPr bwMode="auto">
          <a:xfrm>
            <a:off x="4989513" y="3128963"/>
            <a:ext cx="46037" cy="6826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cubicBezTo>
                  <a:pt x="4838" y="0"/>
                  <a:pt x="0" y="10427"/>
                  <a:pt x="0" y="14400"/>
                </a:cubicBezTo>
                <a:cubicBezTo>
                  <a:pt x="0" y="18372"/>
                  <a:pt x="4838" y="21599"/>
                  <a:pt x="10800" y="21599"/>
                </a:cubicBezTo>
                <a:cubicBezTo>
                  <a:pt x="16761" y="21599"/>
                  <a:pt x="21600" y="18372"/>
                  <a:pt x="21600" y="14400"/>
                </a:cubicBezTo>
                <a:cubicBezTo>
                  <a:pt x="21600" y="10427"/>
                  <a:pt x="16761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48" name="AutoShape 46"/>
          <p:cNvSpPr/>
          <p:nvPr/>
        </p:nvSpPr>
        <p:spPr bwMode="auto">
          <a:xfrm>
            <a:off x="8267700" y="2141538"/>
            <a:ext cx="360363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874" y="17549"/>
                </a:moveTo>
                <a:cubicBezTo>
                  <a:pt x="15513" y="17549"/>
                  <a:pt x="14343" y="15612"/>
                  <a:pt x="13809" y="12825"/>
                </a:cubicBezTo>
                <a:lnTo>
                  <a:pt x="15524" y="12825"/>
                </a:lnTo>
                <a:cubicBezTo>
                  <a:pt x="17038" y="12825"/>
                  <a:pt x="18224" y="11343"/>
                  <a:pt x="18224" y="9450"/>
                </a:cubicBezTo>
                <a:cubicBezTo>
                  <a:pt x="18224" y="7558"/>
                  <a:pt x="17038" y="6075"/>
                  <a:pt x="15524" y="6075"/>
                </a:cubicBezTo>
                <a:lnTo>
                  <a:pt x="13809" y="6075"/>
                </a:lnTo>
                <a:cubicBezTo>
                  <a:pt x="14343" y="3289"/>
                  <a:pt x="15513" y="1350"/>
                  <a:pt x="16874" y="1350"/>
                </a:cubicBezTo>
                <a:cubicBezTo>
                  <a:pt x="18739" y="1350"/>
                  <a:pt x="20249" y="4976"/>
                  <a:pt x="20249" y="9450"/>
                </a:cubicBezTo>
                <a:cubicBezTo>
                  <a:pt x="20249" y="13923"/>
                  <a:pt x="18739" y="17549"/>
                  <a:pt x="16874" y="17549"/>
                </a:cubicBezTo>
                <a:moveTo>
                  <a:pt x="8926" y="11482"/>
                </a:moveTo>
                <a:lnTo>
                  <a:pt x="8774" y="11482"/>
                </a:lnTo>
                <a:lnTo>
                  <a:pt x="8774" y="11475"/>
                </a:lnTo>
                <a:cubicBezTo>
                  <a:pt x="8028" y="11475"/>
                  <a:pt x="7424" y="10569"/>
                  <a:pt x="7424" y="9450"/>
                </a:cubicBezTo>
                <a:cubicBezTo>
                  <a:pt x="7424" y="8332"/>
                  <a:pt x="8028" y="7425"/>
                  <a:pt x="8774" y="7425"/>
                </a:cubicBezTo>
                <a:lnTo>
                  <a:pt x="8926" y="7425"/>
                </a:lnTo>
                <a:cubicBezTo>
                  <a:pt x="10200" y="7425"/>
                  <a:pt x="11391" y="6924"/>
                  <a:pt x="12441" y="6063"/>
                </a:cubicBezTo>
                <a:cubicBezTo>
                  <a:pt x="12248" y="7149"/>
                  <a:pt x="12149" y="8300"/>
                  <a:pt x="12149" y="9450"/>
                </a:cubicBezTo>
                <a:cubicBezTo>
                  <a:pt x="12149" y="10603"/>
                  <a:pt x="12248" y="11758"/>
                  <a:pt x="12442" y="12846"/>
                </a:cubicBezTo>
                <a:cubicBezTo>
                  <a:pt x="11393" y="11983"/>
                  <a:pt x="10200" y="11482"/>
                  <a:pt x="8926" y="11482"/>
                </a:cubicBezTo>
                <a:moveTo>
                  <a:pt x="8096" y="20249"/>
                </a:moveTo>
                <a:lnTo>
                  <a:pt x="5396" y="20249"/>
                </a:lnTo>
                <a:lnTo>
                  <a:pt x="5396" y="14175"/>
                </a:lnTo>
                <a:cubicBezTo>
                  <a:pt x="5396" y="13683"/>
                  <a:pt x="5264" y="13223"/>
                  <a:pt x="5033" y="12825"/>
                </a:cubicBezTo>
                <a:lnTo>
                  <a:pt x="5505" y="12825"/>
                </a:lnTo>
                <a:lnTo>
                  <a:pt x="5505" y="12832"/>
                </a:lnTo>
                <a:lnTo>
                  <a:pt x="7535" y="12832"/>
                </a:lnTo>
                <a:cubicBezTo>
                  <a:pt x="7463" y="13042"/>
                  <a:pt x="7421" y="13265"/>
                  <a:pt x="7421" y="13500"/>
                </a:cubicBezTo>
                <a:lnTo>
                  <a:pt x="7421" y="18225"/>
                </a:lnTo>
                <a:cubicBezTo>
                  <a:pt x="7421" y="18874"/>
                  <a:pt x="7784" y="19307"/>
                  <a:pt x="8001" y="19565"/>
                </a:cubicBezTo>
                <a:cubicBezTo>
                  <a:pt x="8031" y="19601"/>
                  <a:pt x="8065" y="19638"/>
                  <a:pt x="8096" y="19677"/>
                </a:cubicBezTo>
                <a:cubicBezTo>
                  <a:pt x="8096" y="19677"/>
                  <a:pt x="8096" y="20249"/>
                  <a:pt x="8096" y="20249"/>
                </a:cubicBezTo>
                <a:close/>
                <a:moveTo>
                  <a:pt x="1349" y="9450"/>
                </a:moveTo>
                <a:cubicBezTo>
                  <a:pt x="1349" y="8332"/>
                  <a:pt x="1953" y="7425"/>
                  <a:pt x="2699" y="7425"/>
                </a:cubicBezTo>
                <a:lnTo>
                  <a:pt x="7434" y="7425"/>
                </a:lnTo>
                <a:cubicBezTo>
                  <a:pt x="7014" y="7916"/>
                  <a:pt x="6749" y="8631"/>
                  <a:pt x="6749" y="9450"/>
                </a:cubicBezTo>
                <a:cubicBezTo>
                  <a:pt x="6749" y="10270"/>
                  <a:pt x="7014" y="10984"/>
                  <a:pt x="7434" y="11475"/>
                </a:cubicBezTo>
                <a:lnTo>
                  <a:pt x="2699" y="11475"/>
                </a:lnTo>
                <a:cubicBezTo>
                  <a:pt x="1953" y="11475"/>
                  <a:pt x="1349" y="10569"/>
                  <a:pt x="1349" y="9450"/>
                </a:cubicBezTo>
                <a:moveTo>
                  <a:pt x="13499" y="9450"/>
                </a:moveTo>
                <a:cubicBezTo>
                  <a:pt x="13499" y="8749"/>
                  <a:pt x="13540" y="8073"/>
                  <a:pt x="13610" y="7425"/>
                </a:cubicBezTo>
                <a:lnTo>
                  <a:pt x="15524" y="7425"/>
                </a:lnTo>
                <a:cubicBezTo>
                  <a:pt x="16269" y="7425"/>
                  <a:pt x="16874" y="8332"/>
                  <a:pt x="16874" y="9450"/>
                </a:cubicBezTo>
                <a:cubicBezTo>
                  <a:pt x="16874" y="10569"/>
                  <a:pt x="16269" y="11475"/>
                  <a:pt x="15524" y="11475"/>
                </a:cubicBezTo>
                <a:lnTo>
                  <a:pt x="13610" y="11475"/>
                </a:lnTo>
                <a:cubicBezTo>
                  <a:pt x="13540" y="10826"/>
                  <a:pt x="13499" y="10151"/>
                  <a:pt x="13499" y="9450"/>
                </a:cubicBezTo>
                <a:moveTo>
                  <a:pt x="16874" y="0"/>
                </a:moveTo>
                <a:cubicBezTo>
                  <a:pt x="15489" y="0"/>
                  <a:pt x="14400" y="951"/>
                  <a:pt x="13618" y="2420"/>
                </a:cubicBezTo>
                <a:lnTo>
                  <a:pt x="13604" y="2412"/>
                </a:lnTo>
                <a:cubicBezTo>
                  <a:pt x="12469" y="4635"/>
                  <a:pt x="10778" y="6075"/>
                  <a:pt x="8926" y="6075"/>
                </a:cubicBezTo>
                <a:lnTo>
                  <a:pt x="8479" y="6075"/>
                </a:lnTo>
                <a:lnTo>
                  <a:pt x="5505" y="6075"/>
                </a:lnTo>
                <a:lnTo>
                  <a:pt x="2699" y="6075"/>
                </a:lnTo>
                <a:cubicBezTo>
                  <a:pt x="1185" y="6075"/>
                  <a:pt x="0" y="7558"/>
                  <a:pt x="0" y="9450"/>
                </a:cubicBezTo>
                <a:cubicBezTo>
                  <a:pt x="0" y="11343"/>
                  <a:pt x="1185" y="12825"/>
                  <a:pt x="2699" y="12825"/>
                </a:cubicBezTo>
                <a:cubicBezTo>
                  <a:pt x="3443" y="12827"/>
                  <a:pt x="4046" y="13430"/>
                  <a:pt x="4046" y="14175"/>
                </a:cubicBezTo>
                <a:lnTo>
                  <a:pt x="4046" y="20249"/>
                </a:lnTo>
                <a:cubicBezTo>
                  <a:pt x="4046" y="20996"/>
                  <a:pt x="4651" y="21599"/>
                  <a:pt x="5396" y="21599"/>
                </a:cubicBezTo>
                <a:lnTo>
                  <a:pt x="8096" y="21599"/>
                </a:lnTo>
                <a:cubicBezTo>
                  <a:pt x="8842" y="21599"/>
                  <a:pt x="9446" y="20996"/>
                  <a:pt x="9446" y="20249"/>
                </a:cubicBezTo>
                <a:lnTo>
                  <a:pt x="9446" y="19575"/>
                </a:lnTo>
                <a:cubicBezTo>
                  <a:pt x="9446" y="18900"/>
                  <a:pt x="8771" y="18598"/>
                  <a:pt x="8771" y="18225"/>
                </a:cubicBezTo>
                <a:lnTo>
                  <a:pt x="8771" y="13500"/>
                </a:lnTo>
                <a:cubicBezTo>
                  <a:pt x="8771" y="13484"/>
                  <a:pt x="8781" y="13473"/>
                  <a:pt x="8782" y="13458"/>
                </a:cubicBezTo>
                <a:cubicBezTo>
                  <a:pt x="8789" y="13361"/>
                  <a:pt x="8815" y="13271"/>
                  <a:pt x="8859" y="13191"/>
                </a:cubicBezTo>
                <a:cubicBezTo>
                  <a:pt x="8871" y="13169"/>
                  <a:pt x="8884" y="13151"/>
                  <a:pt x="8898" y="13132"/>
                </a:cubicBezTo>
                <a:cubicBezTo>
                  <a:pt x="8952" y="13051"/>
                  <a:pt x="9020" y="12985"/>
                  <a:pt x="9103" y="12934"/>
                </a:cubicBezTo>
                <a:cubicBezTo>
                  <a:pt x="9107" y="12931"/>
                  <a:pt x="9108" y="12927"/>
                  <a:pt x="9112" y="12925"/>
                </a:cubicBezTo>
                <a:cubicBezTo>
                  <a:pt x="9115" y="12925"/>
                  <a:pt x="9117" y="12922"/>
                  <a:pt x="9120" y="12922"/>
                </a:cubicBezTo>
                <a:cubicBezTo>
                  <a:pt x="9174" y="12892"/>
                  <a:pt x="9238" y="12885"/>
                  <a:pt x="9299" y="12868"/>
                </a:cubicBezTo>
                <a:cubicBezTo>
                  <a:pt x="11003" y="13049"/>
                  <a:pt x="12545" y="14424"/>
                  <a:pt x="13604" y="16495"/>
                </a:cubicBezTo>
                <a:lnTo>
                  <a:pt x="13621" y="16487"/>
                </a:lnTo>
                <a:cubicBezTo>
                  <a:pt x="14404" y="17950"/>
                  <a:pt x="15490" y="18900"/>
                  <a:pt x="16874" y="18900"/>
                </a:cubicBezTo>
                <a:cubicBezTo>
                  <a:pt x="19977" y="18900"/>
                  <a:pt x="21600" y="14145"/>
                  <a:pt x="21600" y="9450"/>
                </a:cubicBezTo>
                <a:cubicBezTo>
                  <a:pt x="21600" y="4754"/>
                  <a:pt x="19977" y="0"/>
                  <a:pt x="16874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49" name="AutoShape 47"/>
          <p:cNvSpPr/>
          <p:nvPr/>
        </p:nvSpPr>
        <p:spPr bwMode="auto">
          <a:xfrm>
            <a:off x="7550150" y="2141538"/>
            <a:ext cx="358775" cy="358775"/>
          </a:xfrm>
          <a:custGeom>
            <a:avLst/>
            <a:gdLst>
              <a:gd name="T0" fmla="+- 0 10853 107"/>
              <a:gd name="T1" fmla="*/ T0 w 21493"/>
              <a:gd name="T2" fmla="*/ 10800 h 21600"/>
              <a:gd name="T3" fmla="+- 0 10853 107"/>
              <a:gd name="T4" fmla="*/ T3 w 21493"/>
              <a:gd name="T5" fmla="*/ 10800 h 21600"/>
              <a:gd name="T6" fmla="+- 0 10853 107"/>
              <a:gd name="T7" fmla="*/ T6 w 21493"/>
              <a:gd name="T8" fmla="*/ 10800 h 21600"/>
              <a:gd name="T9" fmla="+- 0 10853 107"/>
              <a:gd name="T10" fmla="*/ T9 w 2149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493" h="21600">
                <a:moveTo>
                  <a:pt x="20123" y="3375"/>
                </a:moveTo>
                <a:lnTo>
                  <a:pt x="8704" y="5400"/>
                </a:lnTo>
                <a:lnTo>
                  <a:pt x="8704" y="4725"/>
                </a:lnTo>
                <a:lnTo>
                  <a:pt x="8704" y="3375"/>
                </a:lnTo>
                <a:lnTo>
                  <a:pt x="20123" y="1350"/>
                </a:lnTo>
                <a:lnTo>
                  <a:pt x="20123" y="2700"/>
                </a:lnTo>
                <a:cubicBezTo>
                  <a:pt x="20123" y="2700"/>
                  <a:pt x="20123" y="3375"/>
                  <a:pt x="20123" y="3375"/>
                </a:cubicBezTo>
                <a:close/>
                <a:moveTo>
                  <a:pt x="17901" y="18014"/>
                </a:moveTo>
                <a:cubicBezTo>
                  <a:pt x="16291" y="18553"/>
                  <a:pt x="14628" y="18025"/>
                  <a:pt x="14187" y="16839"/>
                </a:cubicBezTo>
                <a:cubicBezTo>
                  <a:pt x="13745" y="15651"/>
                  <a:pt x="14691" y="14251"/>
                  <a:pt x="16300" y="13712"/>
                </a:cubicBezTo>
                <a:cubicBezTo>
                  <a:pt x="17910" y="13173"/>
                  <a:pt x="19573" y="13699"/>
                  <a:pt x="20014" y="14886"/>
                </a:cubicBezTo>
                <a:cubicBezTo>
                  <a:pt x="20456" y="16074"/>
                  <a:pt x="19510" y="17474"/>
                  <a:pt x="17901" y="18014"/>
                </a:cubicBezTo>
                <a:moveTo>
                  <a:pt x="5163" y="20039"/>
                </a:moveTo>
                <a:cubicBezTo>
                  <a:pt x="3554" y="20578"/>
                  <a:pt x="1890" y="20050"/>
                  <a:pt x="1450" y="18864"/>
                </a:cubicBezTo>
                <a:cubicBezTo>
                  <a:pt x="1008" y="17676"/>
                  <a:pt x="1954" y="16276"/>
                  <a:pt x="3562" y="15737"/>
                </a:cubicBezTo>
                <a:cubicBezTo>
                  <a:pt x="5172" y="15198"/>
                  <a:pt x="6836" y="15724"/>
                  <a:pt x="7277" y="16911"/>
                </a:cubicBezTo>
                <a:cubicBezTo>
                  <a:pt x="7719" y="18099"/>
                  <a:pt x="6773" y="19499"/>
                  <a:pt x="5163" y="20039"/>
                </a:cubicBezTo>
                <a:moveTo>
                  <a:pt x="21012" y="316"/>
                </a:moveTo>
                <a:cubicBezTo>
                  <a:pt x="20770" y="110"/>
                  <a:pt x="20463" y="0"/>
                  <a:pt x="20149" y="0"/>
                </a:cubicBezTo>
                <a:cubicBezTo>
                  <a:pt x="20072" y="0"/>
                  <a:pt x="19993" y="6"/>
                  <a:pt x="19916" y="21"/>
                </a:cubicBezTo>
                <a:lnTo>
                  <a:pt x="8497" y="2046"/>
                </a:lnTo>
                <a:cubicBezTo>
                  <a:pt x="7855" y="2159"/>
                  <a:pt x="7387" y="2719"/>
                  <a:pt x="7387" y="3375"/>
                </a:cubicBezTo>
                <a:lnTo>
                  <a:pt x="7387" y="4725"/>
                </a:lnTo>
                <a:lnTo>
                  <a:pt x="7387" y="5400"/>
                </a:lnTo>
                <a:lnTo>
                  <a:pt x="7387" y="14964"/>
                </a:lnTo>
                <a:cubicBezTo>
                  <a:pt x="6706" y="14467"/>
                  <a:pt x="5822" y="14175"/>
                  <a:pt x="4839" y="14175"/>
                </a:cubicBezTo>
                <a:cubicBezTo>
                  <a:pt x="4268" y="14175"/>
                  <a:pt x="3696" y="14269"/>
                  <a:pt x="3139" y="14455"/>
                </a:cubicBezTo>
                <a:cubicBezTo>
                  <a:pt x="1865" y="14882"/>
                  <a:pt x="843" y="15739"/>
                  <a:pt x="336" y="16807"/>
                </a:cubicBezTo>
                <a:cubicBezTo>
                  <a:pt x="-56" y="17633"/>
                  <a:pt x="-107" y="18530"/>
                  <a:pt x="192" y="19336"/>
                </a:cubicBezTo>
                <a:cubicBezTo>
                  <a:pt x="703" y="20711"/>
                  <a:pt x="2155" y="21599"/>
                  <a:pt x="3892" y="21599"/>
                </a:cubicBezTo>
                <a:cubicBezTo>
                  <a:pt x="4462" y="21599"/>
                  <a:pt x="5033" y="21506"/>
                  <a:pt x="5590" y="21319"/>
                </a:cubicBezTo>
                <a:cubicBezTo>
                  <a:pt x="6865" y="20893"/>
                  <a:pt x="7887" y="20036"/>
                  <a:pt x="8394" y="18969"/>
                </a:cubicBezTo>
                <a:cubicBezTo>
                  <a:pt x="8612" y="18509"/>
                  <a:pt x="8714" y="18027"/>
                  <a:pt x="8718" y="17549"/>
                </a:cubicBezTo>
                <a:lnTo>
                  <a:pt x="8730" y="17549"/>
                </a:lnTo>
                <a:lnTo>
                  <a:pt x="8730" y="6750"/>
                </a:lnTo>
                <a:cubicBezTo>
                  <a:pt x="8807" y="6750"/>
                  <a:pt x="8886" y="6743"/>
                  <a:pt x="8964" y="6730"/>
                </a:cubicBezTo>
                <a:lnTo>
                  <a:pt x="20149" y="4746"/>
                </a:lnTo>
                <a:lnTo>
                  <a:pt x="20149" y="12939"/>
                </a:lnTo>
                <a:cubicBezTo>
                  <a:pt x="19468" y="12442"/>
                  <a:pt x="18584" y="12150"/>
                  <a:pt x="17600" y="12150"/>
                </a:cubicBezTo>
                <a:cubicBezTo>
                  <a:pt x="17030" y="12150"/>
                  <a:pt x="16459" y="12244"/>
                  <a:pt x="15902" y="12430"/>
                </a:cubicBezTo>
                <a:cubicBezTo>
                  <a:pt x="14628" y="12857"/>
                  <a:pt x="13606" y="13714"/>
                  <a:pt x="13098" y="14782"/>
                </a:cubicBezTo>
                <a:cubicBezTo>
                  <a:pt x="12706" y="15608"/>
                  <a:pt x="12656" y="16505"/>
                  <a:pt x="12955" y="17311"/>
                </a:cubicBezTo>
                <a:cubicBezTo>
                  <a:pt x="13466" y="18686"/>
                  <a:pt x="14918" y="19575"/>
                  <a:pt x="16653" y="19575"/>
                </a:cubicBezTo>
                <a:cubicBezTo>
                  <a:pt x="17224" y="19575"/>
                  <a:pt x="17796" y="19481"/>
                  <a:pt x="18352" y="19294"/>
                </a:cubicBezTo>
                <a:cubicBezTo>
                  <a:pt x="19627" y="18868"/>
                  <a:pt x="20649" y="18011"/>
                  <a:pt x="21157" y="16944"/>
                </a:cubicBezTo>
                <a:cubicBezTo>
                  <a:pt x="21374" y="16484"/>
                  <a:pt x="21477" y="16002"/>
                  <a:pt x="21480" y="15525"/>
                </a:cubicBezTo>
                <a:lnTo>
                  <a:pt x="21493" y="15525"/>
                </a:lnTo>
                <a:lnTo>
                  <a:pt x="21493" y="3375"/>
                </a:lnTo>
                <a:lnTo>
                  <a:pt x="21493" y="2700"/>
                </a:lnTo>
                <a:lnTo>
                  <a:pt x="21493" y="1350"/>
                </a:lnTo>
                <a:cubicBezTo>
                  <a:pt x="21493" y="951"/>
                  <a:pt x="21317" y="572"/>
                  <a:pt x="21012" y="31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6853689" y="2141343"/>
            <a:ext cx="314346" cy="359165"/>
            <a:chOff x="6853689" y="2141343"/>
            <a:chExt cx="314346" cy="359165"/>
          </a:xfrm>
          <a:solidFill>
            <a:schemeClr val="bg1"/>
          </a:solidFill>
        </p:grpSpPr>
        <p:sp>
          <p:nvSpPr>
            <p:cNvPr id="51" name="AutoShape 48"/>
            <p:cNvSpPr/>
            <p:nvPr/>
          </p:nvSpPr>
          <p:spPr bwMode="auto">
            <a:xfrm>
              <a:off x="6853689" y="2141343"/>
              <a:ext cx="314346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425"/>
                  </a:moveTo>
                  <a:cubicBezTo>
                    <a:pt x="5687" y="7425"/>
                    <a:pt x="1542" y="6064"/>
                    <a:pt x="1542" y="4387"/>
                  </a:cubicBezTo>
                  <a:cubicBezTo>
                    <a:pt x="1542" y="2709"/>
                    <a:pt x="5687" y="1350"/>
                    <a:pt x="10800" y="1350"/>
                  </a:cubicBezTo>
                  <a:cubicBezTo>
                    <a:pt x="15912" y="1350"/>
                    <a:pt x="20057" y="2709"/>
                    <a:pt x="20057" y="4387"/>
                  </a:cubicBezTo>
                  <a:cubicBezTo>
                    <a:pt x="20057" y="6064"/>
                    <a:pt x="15912" y="7425"/>
                    <a:pt x="10800" y="7425"/>
                  </a:cubicBezTo>
                  <a:moveTo>
                    <a:pt x="20057" y="9112"/>
                  </a:moveTo>
                  <a:lnTo>
                    <a:pt x="20054" y="9112"/>
                  </a:lnTo>
                  <a:cubicBezTo>
                    <a:pt x="20054" y="9119"/>
                    <a:pt x="20057" y="9127"/>
                    <a:pt x="20057" y="9133"/>
                  </a:cubicBezTo>
                  <a:cubicBezTo>
                    <a:pt x="20057" y="10800"/>
                    <a:pt x="15912" y="12150"/>
                    <a:pt x="10800" y="12150"/>
                  </a:cubicBezTo>
                  <a:cubicBezTo>
                    <a:pt x="5687" y="12150"/>
                    <a:pt x="1542" y="10800"/>
                    <a:pt x="1542" y="9133"/>
                  </a:cubicBezTo>
                  <a:cubicBezTo>
                    <a:pt x="1542" y="9127"/>
                    <a:pt x="1545" y="9119"/>
                    <a:pt x="1545" y="9112"/>
                  </a:cubicBezTo>
                  <a:lnTo>
                    <a:pt x="1542" y="9112"/>
                  </a:lnTo>
                  <a:lnTo>
                    <a:pt x="1542" y="6793"/>
                  </a:lnTo>
                  <a:cubicBezTo>
                    <a:pt x="3564" y="8140"/>
                    <a:pt x="7271" y="8774"/>
                    <a:pt x="10800" y="8774"/>
                  </a:cubicBezTo>
                  <a:cubicBezTo>
                    <a:pt x="14328" y="8774"/>
                    <a:pt x="18035" y="8140"/>
                    <a:pt x="20057" y="6793"/>
                  </a:cubicBezTo>
                  <a:cubicBezTo>
                    <a:pt x="20057" y="6793"/>
                    <a:pt x="20057" y="9112"/>
                    <a:pt x="20057" y="9112"/>
                  </a:cubicBezTo>
                  <a:close/>
                  <a:moveTo>
                    <a:pt x="20057" y="13162"/>
                  </a:moveTo>
                  <a:lnTo>
                    <a:pt x="20054" y="13162"/>
                  </a:lnTo>
                  <a:cubicBezTo>
                    <a:pt x="20054" y="13169"/>
                    <a:pt x="20057" y="13177"/>
                    <a:pt x="20057" y="13183"/>
                  </a:cubicBezTo>
                  <a:cubicBezTo>
                    <a:pt x="20057" y="14850"/>
                    <a:pt x="15912" y="16200"/>
                    <a:pt x="10800" y="16200"/>
                  </a:cubicBezTo>
                  <a:cubicBezTo>
                    <a:pt x="5687" y="16200"/>
                    <a:pt x="1542" y="14850"/>
                    <a:pt x="1542" y="13183"/>
                  </a:cubicBezTo>
                  <a:cubicBezTo>
                    <a:pt x="1542" y="13177"/>
                    <a:pt x="1545" y="13169"/>
                    <a:pt x="1545" y="13162"/>
                  </a:cubicBezTo>
                  <a:lnTo>
                    <a:pt x="1542" y="13162"/>
                  </a:lnTo>
                  <a:lnTo>
                    <a:pt x="1542" y="10640"/>
                  </a:lnTo>
                  <a:cubicBezTo>
                    <a:pt x="3136" y="12077"/>
                    <a:pt x="6982" y="12825"/>
                    <a:pt x="10800" y="12825"/>
                  </a:cubicBezTo>
                  <a:cubicBezTo>
                    <a:pt x="14617" y="12825"/>
                    <a:pt x="18463" y="12077"/>
                    <a:pt x="20057" y="10640"/>
                  </a:cubicBezTo>
                  <a:cubicBezTo>
                    <a:pt x="20057" y="10640"/>
                    <a:pt x="20057" y="13162"/>
                    <a:pt x="20057" y="13162"/>
                  </a:cubicBezTo>
                  <a:close/>
                  <a:moveTo>
                    <a:pt x="20057" y="17212"/>
                  </a:moveTo>
                  <a:cubicBezTo>
                    <a:pt x="20057" y="18889"/>
                    <a:pt x="15912" y="20249"/>
                    <a:pt x="10800" y="20249"/>
                  </a:cubicBezTo>
                  <a:cubicBezTo>
                    <a:pt x="5687" y="20249"/>
                    <a:pt x="1542" y="18889"/>
                    <a:pt x="1542" y="17212"/>
                  </a:cubicBezTo>
                  <a:lnTo>
                    <a:pt x="1542" y="14690"/>
                  </a:lnTo>
                  <a:cubicBezTo>
                    <a:pt x="3136" y="16127"/>
                    <a:pt x="6982" y="16875"/>
                    <a:pt x="10800" y="16875"/>
                  </a:cubicBezTo>
                  <a:cubicBezTo>
                    <a:pt x="14617" y="16875"/>
                    <a:pt x="18463" y="16127"/>
                    <a:pt x="20057" y="14690"/>
                  </a:cubicBezTo>
                  <a:cubicBezTo>
                    <a:pt x="20057" y="14690"/>
                    <a:pt x="20057" y="17212"/>
                    <a:pt x="20057" y="17212"/>
                  </a:cubicBezTo>
                  <a:close/>
                  <a:moveTo>
                    <a:pt x="10800" y="0"/>
                  </a:moveTo>
                  <a:cubicBezTo>
                    <a:pt x="5598" y="0"/>
                    <a:pt x="0" y="1372"/>
                    <a:pt x="0" y="4387"/>
                  </a:cubicBezTo>
                  <a:lnTo>
                    <a:pt x="0" y="17212"/>
                  </a:lnTo>
                  <a:cubicBezTo>
                    <a:pt x="0" y="20226"/>
                    <a:pt x="5598" y="21599"/>
                    <a:pt x="10800" y="21599"/>
                  </a:cubicBezTo>
                  <a:cubicBezTo>
                    <a:pt x="16001" y="21599"/>
                    <a:pt x="21599" y="20226"/>
                    <a:pt x="21599" y="17212"/>
                  </a:cubicBezTo>
                  <a:lnTo>
                    <a:pt x="21599" y="4387"/>
                  </a:lnTo>
                  <a:cubicBezTo>
                    <a:pt x="21599" y="1372"/>
                    <a:pt x="1600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2" name="AutoShape 49"/>
            <p:cNvSpPr/>
            <p:nvPr/>
          </p:nvSpPr>
          <p:spPr bwMode="auto">
            <a:xfrm>
              <a:off x="7100498" y="2421922"/>
              <a:ext cx="22717" cy="2210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3" name="AutoShape 50"/>
            <p:cNvSpPr/>
            <p:nvPr/>
          </p:nvSpPr>
          <p:spPr bwMode="auto">
            <a:xfrm>
              <a:off x="7100498" y="2354387"/>
              <a:ext cx="22717" cy="2271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4" name="AutoShape 51"/>
            <p:cNvSpPr/>
            <p:nvPr/>
          </p:nvSpPr>
          <p:spPr bwMode="auto">
            <a:xfrm>
              <a:off x="7100498" y="2286850"/>
              <a:ext cx="22717" cy="2271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111875" y="2141538"/>
            <a:ext cx="360363" cy="358775"/>
            <a:chOff x="6111875" y="2141538"/>
            <a:chExt cx="360363" cy="358775"/>
          </a:xfrm>
          <a:solidFill>
            <a:schemeClr val="bg1"/>
          </a:solidFill>
        </p:grpSpPr>
        <p:sp>
          <p:nvSpPr>
            <p:cNvPr id="56" name="AutoShape 52"/>
            <p:cNvSpPr/>
            <p:nvPr/>
          </p:nvSpPr>
          <p:spPr bwMode="auto">
            <a:xfrm>
              <a:off x="6111875" y="2141538"/>
              <a:ext cx="360363" cy="358775"/>
            </a:xfrm>
            <a:custGeom>
              <a:avLst/>
              <a:gdLst>
                <a:gd name="T0" fmla="+- 0 10800 87"/>
                <a:gd name="T1" fmla="*/ T0 w 21426"/>
                <a:gd name="T2" fmla="+- 0 10799 73"/>
                <a:gd name="T3" fmla="*/ 10799 h 21453"/>
                <a:gd name="T4" fmla="+- 0 10800 87"/>
                <a:gd name="T5" fmla="*/ T4 w 21426"/>
                <a:gd name="T6" fmla="+- 0 10799 73"/>
                <a:gd name="T7" fmla="*/ 10799 h 21453"/>
                <a:gd name="T8" fmla="+- 0 10800 87"/>
                <a:gd name="T9" fmla="*/ T8 w 21426"/>
                <a:gd name="T10" fmla="+- 0 10799 73"/>
                <a:gd name="T11" fmla="*/ 10799 h 21453"/>
                <a:gd name="T12" fmla="+- 0 10800 87"/>
                <a:gd name="T13" fmla="*/ T12 w 21426"/>
                <a:gd name="T14" fmla="+- 0 10799 73"/>
                <a:gd name="T15" fmla="*/ 10799 h 2145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26" h="21453">
                  <a:moveTo>
                    <a:pt x="8034" y="20112"/>
                  </a:moveTo>
                  <a:cubicBezTo>
                    <a:pt x="5816" y="17892"/>
                    <a:pt x="3556" y="15628"/>
                    <a:pt x="1338" y="13408"/>
                  </a:cubicBezTo>
                  <a:cubicBezTo>
                    <a:pt x="3241" y="7240"/>
                    <a:pt x="11488" y="7509"/>
                    <a:pt x="13391" y="1341"/>
                  </a:cubicBezTo>
                  <a:cubicBezTo>
                    <a:pt x="15609" y="3560"/>
                    <a:pt x="17869" y="5825"/>
                    <a:pt x="20087" y="8045"/>
                  </a:cubicBezTo>
                  <a:cubicBezTo>
                    <a:pt x="18184" y="14212"/>
                    <a:pt x="9937" y="13944"/>
                    <a:pt x="8034" y="20112"/>
                  </a:cubicBezTo>
                  <a:moveTo>
                    <a:pt x="21034" y="7097"/>
                  </a:moveTo>
                  <a:lnTo>
                    <a:pt x="14338" y="393"/>
                  </a:lnTo>
                  <a:cubicBezTo>
                    <a:pt x="14006" y="60"/>
                    <a:pt x="13525" y="-73"/>
                    <a:pt x="13069" y="39"/>
                  </a:cubicBezTo>
                  <a:cubicBezTo>
                    <a:pt x="12828" y="98"/>
                    <a:pt x="12614" y="222"/>
                    <a:pt x="12444" y="393"/>
                  </a:cubicBezTo>
                  <a:cubicBezTo>
                    <a:pt x="12292" y="545"/>
                    <a:pt x="12177" y="733"/>
                    <a:pt x="12112" y="944"/>
                  </a:cubicBezTo>
                  <a:cubicBezTo>
                    <a:pt x="11808" y="1929"/>
                    <a:pt x="11283" y="2785"/>
                    <a:pt x="10507" y="3562"/>
                  </a:cubicBezTo>
                  <a:cubicBezTo>
                    <a:pt x="9471" y="4598"/>
                    <a:pt x="8121" y="5384"/>
                    <a:pt x="6693" y="6214"/>
                  </a:cubicBezTo>
                  <a:cubicBezTo>
                    <a:pt x="5177" y="7094"/>
                    <a:pt x="3611" y="8006"/>
                    <a:pt x="2328" y="9290"/>
                  </a:cubicBezTo>
                  <a:cubicBezTo>
                    <a:pt x="1237" y="10383"/>
                    <a:pt x="493" y="11600"/>
                    <a:pt x="59" y="13011"/>
                  </a:cubicBezTo>
                  <a:cubicBezTo>
                    <a:pt x="-87" y="13488"/>
                    <a:pt x="40" y="14004"/>
                    <a:pt x="391" y="14356"/>
                  </a:cubicBezTo>
                  <a:lnTo>
                    <a:pt x="7087" y="21060"/>
                  </a:lnTo>
                  <a:cubicBezTo>
                    <a:pt x="7419" y="21393"/>
                    <a:pt x="7900" y="21526"/>
                    <a:pt x="8356" y="21414"/>
                  </a:cubicBezTo>
                  <a:cubicBezTo>
                    <a:pt x="8597" y="21354"/>
                    <a:pt x="8811" y="21231"/>
                    <a:pt x="8981" y="21060"/>
                  </a:cubicBezTo>
                  <a:cubicBezTo>
                    <a:pt x="9133" y="20908"/>
                    <a:pt x="9248" y="20720"/>
                    <a:pt x="9314" y="20508"/>
                  </a:cubicBezTo>
                  <a:cubicBezTo>
                    <a:pt x="9617" y="19523"/>
                    <a:pt x="10142" y="18667"/>
                    <a:pt x="10918" y="17890"/>
                  </a:cubicBezTo>
                  <a:cubicBezTo>
                    <a:pt x="11954" y="16853"/>
                    <a:pt x="13304" y="16069"/>
                    <a:pt x="14733" y="15239"/>
                  </a:cubicBezTo>
                  <a:cubicBezTo>
                    <a:pt x="16248" y="14357"/>
                    <a:pt x="17814" y="13446"/>
                    <a:pt x="19097" y="12162"/>
                  </a:cubicBezTo>
                  <a:cubicBezTo>
                    <a:pt x="20188" y="11070"/>
                    <a:pt x="20932" y="9852"/>
                    <a:pt x="21366" y="8440"/>
                  </a:cubicBezTo>
                  <a:cubicBezTo>
                    <a:pt x="21512" y="7965"/>
                    <a:pt x="21385" y="7448"/>
                    <a:pt x="21034" y="7097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7" name="AutoShape 53"/>
            <p:cNvSpPr/>
            <p:nvPr/>
          </p:nvSpPr>
          <p:spPr bwMode="auto">
            <a:xfrm>
              <a:off x="6248400" y="2265363"/>
              <a:ext cx="96838" cy="100012"/>
            </a:xfrm>
            <a:custGeom>
              <a:avLst/>
              <a:gdLst>
                <a:gd name="T0" fmla="+- 0 10801 59"/>
                <a:gd name="T1" fmla="*/ T0 w 21484"/>
                <a:gd name="T2" fmla="+- 0 10799 41"/>
                <a:gd name="T3" fmla="*/ 10799 h 21516"/>
                <a:gd name="T4" fmla="+- 0 10801 59"/>
                <a:gd name="T5" fmla="*/ T4 w 21484"/>
                <a:gd name="T6" fmla="+- 0 10799 41"/>
                <a:gd name="T7" fmla="*/ 10799 h 21516"/>
                <a:gd name="T8" fmla="+- 0 10801 59"/>
                <a:gd name="T9" fmla="*/ T8 w 21484"/>
                <a:gd name="T10" fmla="+- 0 10799 41"/>
                <a:gd name="T11" fmla="*/ 10799 h 21516"/>
                <a:gd name="T12" fmla="+- 0 10801 59"/>
                <a:gd name="T13" fmla="*/ T12 w 21484"/>
                <a:gd name="T14" fmla="+- 0 10799 41"/>
                <a:gd name="T15" fmla="*/ 10799 h 2151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84" h="21516">
                  <a:moveTo>
                    <a:pt x="17511" y="14987"/>
                  </a:moveTo>
                  <a:cubicBezTo>
                    <a:pt x="17287" y="15384"/>
                    <a:pt x="17032" y="15740"/>
                    <a:pt x="16731" y="16049"/>
                  </a:cubicBezTo>
                  <a:cubicBezTo>
                    <a:pt x="15340" y="14692"/>
                    <a:pt x="13947" y="13205"/>
                    <a:pt x="12559" y="11675"/>
                  </a:cubicBezTo>
                  <a:cubicBezTo>
                    <a:pt x="12912" y="11521"/>
                    <a:pt x="13287" y="11362"/>
                    <a:pt x="13689" y="11198"/>
                  </a:cubicBezTo>
                  <a:cubicBezTo>
                    <a:pt x="14092" y="11034"/>
                    <a:pt x="14494" y="10927"/>
                    <a:pt x="14895" y="10861"/>
                  </a:cubicBezTo>
                  <a:cubicBezTo>
                    <a:pt x="15308" y="10801"/>
                    <a:pt x="15715" y="10819"/>
                    <a:pt x="16122" y="10913"/>
                  </a:cubicBezTo>
                  <a:cubicBezTo>
                    <a:pt x="16527" y="11011"/>
                    <a:pt x="16909" y="11222"/>
                    <a:pt x="17262" y="11554"/>
                  </a:cubicBezTo>
                  <a:cubicBezTo>
                    <a:pt x="17612" y="11890"/>
                    <a:pt x="17835" y="12244"/>
                    <a:pt x="17923" y="12620"/>
                  </a:cubicBezTo>
                  <a:cubicBezTo>
                    <a:pt x="18020" y="13004"/>
                    <a:pt x="18025" y="13392"/>
                    <a:pt x="17958" y="13789"/>
                  </a:cubicBezTo>
                  <a:cubicBezTo>
                    <a:pt x="17883" y="14187"/>
                    <a:pt x="17738" y="14585"/>
                    <a:pt x="17511" y="14987"/>
                  </a:cubicBezTo>
                  <a:moveTo>
                    <a:pt x="5799" y="10193"/>
                  </a:moveTo>
                  <a:cubicBezTo>
                    <a:pt x="5096" y="10221"/>
                    <a:pt x="4482" y="9996"/>
                    <a:pt x="3946" y="9496"/>
                  </a:cubicBezTo>
                  <a:cubicBezTo>
                    <a:pt x="3717" y="9285"/>
                    <a:pt x="3558" y="9028"/>
                    <a:pt x="3461" y="8724"/>
                  </a:cubicBezTo>
                  <a:cubicBezTo>
                    <a:pt x="3359" y="8420"/>
                    <a:pt x="3326" y="8088"/>
                    <a:pt x="3366" y="7723"/>
                  </a:cubicBezTo>
                  <a:cubicBezTo>
                    <a:pt x="3397" y="7363"/>
                    <a:pt x="3509" y="6989"/>
                    <a:pt x="3703" y="6610"/>
                  </a:cubicBezTo>
                  <a:cubicBezTo>
                    <a:pt x="3889" y="6231"/>
                    <a:pt x="4160" y="5852"/>
                    <a:pt x="4510" y="5487"/>
                  </a:cubicBezTo>
                  <a:cubicBezTo>
                    <a:pt x="5768" y="6694"/>
                    <a:pt x="7022" y="8018"/>
                    <a:pt x="8282" y="9388"/>
                  </a:cubicBezTo>
                  <a:cubicBezTo>
                    <a:pt x="7330" y="9893"/>
                    <a:pt x="6501" y="10164"/>
                    <a:pt x="5799" y="10193"/>
                  </a:cubicBezTo>
                  <a:moveTo>
                    <a:pt x="19678" y="8570"/>
                  </a:moveTo>
                  <a:cubicBezTo>
                    <a:pt x="18868" y="7915"/>
                    <a:pt x="18055" y="7470"/>
                    <a:pt x="17235" y="7250"/>
                  </a:cubicBezTo>
                  <a:cubicBezTo>
                    <a:pt x="16421" y="7031"/>
                    <a:pt x="15603" y="6942"/>
                    <a:pt x="14779" y="6998"/>
                  </a:cubicBezTo>
                  <a:cubicBezTo>
                    <a:pt x="13964" y="7059"/>
                    <a:pt x="13130" y="7236"/>
                    <a:pt x="12296" y="7545"/>
                  </a:cubicBezTo>
                  <a:cubicBezTo>
                    <a:pt x="11462" y="7859"/>
                    <a:pt x="10625" y="8200"/>
                    <a:pt x="9782" y="8593"/>
                  </a:cubicBezTo>
                  <a:cubicBezTo>
                    <a:pt x="8448" y="7115"/>
                    <a:pt x="7114" y="5658"/>
                    <a:pt x="5778" y="4299"/>
                  </a:cubicBezTo>
                  <a:cubicBezTo>
                    <a:pt x="6382" y="3775"/>
                    <a:pt x="6963" y="3509"/>
                    <a:pt x="7526" y="3490"/>
                  </a:cubicBezTo>
                  <a:cubicBezTo>
                    <a:pt x="8088" y="3467"/>
                    <a:pt x="8631" y="3523"/>
                    <a:pt x="9145" y="3649"/>
                  </a:cubicBezTo>
                  <a:cubicBezTo>
                    <a:pt x="9669" y="3775"/>
                    <a:pt x="10149" y="3883"/>
                    <a:pt x="10590" y="3967"/>
                  </a:cubicBezTo>
                  <a:cubicBezTo>
                    <a:pt x="11038" y="4051"/>
                    <a:pt x="11424" y="3958"/>
                    <a:pt x="11765" y="3682"/>
                  </a:cubicBezTo>
                  <a:cubicBezTo>
                    <a:pt x="12123" y="3382"/>
                    <a:pt x="12321" y="2994"/>
                    <a:pt x="12351" y="2526"/>
                  </a:cubicBezTo>
                  <a:cubicBezTo>
                    <a:pt x="12376" y="2054"/>
                    <a:pt x="12189" y="1596"/>
                    <a:pt x="11782" y="1147"/>
                  </a:cubicBezTo>
                  <a:cubicBezTo>
                    <a:pt x="11258" y="569"/>
                    <a:pt x="10630" y="216"/>
                    <a:pt x="9872" y="85"/>
                  </a:cubicBezTo>
                  <a:cubicBezTo>
                    <a:pt x="9126" y="-41"/>
                    <a:pt x="8358" y="-30"/>
                    <a:pt x="7564" y="136"/>
                  </a:cubicBezTo>
                  <a:cubicBezTo>
                    <a:pt x="6780" y="309"/>
                    <a:pt x="6032" y="595"/>
                    <a:pt x="5324" y="997"/>
                  </a:cubicBezTo>
                  <a:cubicBezTo>
                    <a:pt x="4617" y="1399"/>
                    <a:pt x="4048" y="1811"/>
                    <a:pt x="3626" y="2213"/>
                  </a:cubicBezTo>
                  <a:cubicBezTo>
                    <a:pt x="3464" y="2066"/>
                    <a:pt x="3302" y="1918"/>
                    <a:pt x="3141" y="1773"/>
                  </a:cubicBezTo>
                  <a:cubicBezTo>
                    <a:pt x="2963" y="1614"/>
                    <a:pt x="2739" y="1530"/>
                    <a:pt x="2471" y="1535"/>
                  </a:cubicBezTo>
                  <a:cubicBezTo>
                    <a:pt x="2200" y="1535"/>
                    <a:pt x="1977" y="1647"/>
                    <a:pt x="1793" y="1853"/>
                  </a:cubicBezTo>
                  <a:cubicBezTo>
                    <a:pt x="1615" y="2054"/>
                    <a:pt x="1530" y="2288"/>
                    <a:pt x="1565" y="2536"/>
                  </a:cubicBezTo>
                  <a:cubicBezTo>
                    <a:pt x="1589" y="2793"/>
                    <a:pt x="1696" y="2989"/>
                    <a:pt x="1880" y="3139"/>
                  </a:cubicBezTo>
                  <a:cubicBezTo>
                    <a:pt x="2044" y="3270"/>
                    <a:pt x="2203" y="3401"/>
                    <a:pt x="2364" y="3537"/>
                  </a:cubicBezTo>
                  <a:cubicBezTo>
                    <a:pt x="1731" y="4276"/>
                    <a:pt x="1207" y="5094"/>
                    <a:pt x="795" y="5957"/>
                  </a:cubicBezTo>
                  <a:cubicBezTo>
                    <a:pt x="378" y="6820"/>
                    <a:pt x="130" y="7676"/>
                    <a:pt x="37" y="8509"/>
                  </a:cubicBezTo>
                  <a:cubicBezTo>
                    <a:pt x="-59" y="9346"/>
                    <a:pt x="33" y="10113"/>
                    <a:pt x="298" y="10824"/>
                  </a:cubicBezTo>
                  <a:cubicBezTo>
                    <a:pt x="566" y="11540"/>
                    <a:pt x="1056" y="12148"/>
                    <a:pt x="1774" y="12723"/>
                  </a:cubicBezTo>
                  <a:cubicBezTo>
                    <a:pt x="2942" y="13658"/>
                    <a:pt x="4321" y="14056"/>
                    <a:pt x="5915" y="13967"/>
                  </a:cubicBezTo>
                  <a:cubicBezTo>
                    <a:pt x="7507" y="13874"/>
                    <a:pt x="9223" y="13415"/>
                    <a:pt x="11064" y="12461"/>
                  </a:cubicBezTo>
                  <a:cubicBezTo>
                    <a:pt x="12532" y="14093"/>
                    <a:pt x="14002" y="15716"/>
                    <a:pt x="15470" y="17223"/>
                  </a:cubicBezTo>
                  <a:cubicBezTo>
                    <a:pt x="14849" y="17728"/>
                    <a:pt x="14305" y="18018"/>
                    <a:pt x="13826" y="18111"/>
                  </a:cubicBezTo>
                  <a:cubicBezTo>
                    <a:pt x="13344" y="18210"/>
                    <a:pt x="12917" y="18200"/>
                    <a:pt x="12530" y="18088"/>
                  </a:cubicBezTo>
                  <a:cubicBezTo>
                    <a:pt x="12142" y="17971"/>
                    <a:pt x="11782" y="17803"/>
                    <a:pt x="11455" y="17587"/>
                  </a:cubicBezTo>
                  <a:cubicBezTo>
                    <a:pt x="11125" y="17368"/>
                    <a:pt x="10799" y="17181"/>
                    <a:pt x="10474" y="17026"/>
                  </a:cubicBezTo>
                  <a:cubicBezTo>
                    <a:pt x="10154" y="16872"/>
                    <a:pt x="9823" y="16788"/>
                    <a:pt x="9486" y="16783"/>
                  </a:cubicBezTo>
                  <a:cubicBezTo>
                    <a:pt x="9145" y="16778"/>
                    <a:pt x="8785" y="16937"/>
                    <a:pt x="8388" y="17265"/>
                  </a:cubicBezTo>
                  <a:cubicBezTo>
                    <a:pt x="7981" y="17606"/>
                    <a:pt x="7777" y="18004"/>
                    <a:pt x="7777" y="18453"/>
                  </a:cubicBezTo>
                  <a:cubicBezTo>
                    <a:pt x="7777" y="18897"/>
                    <a:pt x="7991" y="19351"/>
                    <a:pt x="8408" y="19809"/>
                  </a:cubicBezTo>
                  <a:cubicBezTo>
                    <a:pt x="8830" y="20268"/>
                    <a:pt x="9379" y="20651"/>
                    <a:pt x="10042" y="20955"/>
                  </a:cubicBezTo>
                  <a:cubicBezTo>
                    <a:pt x="10708" y="21259"/>
                    <a:pt x="11455" y="21451"/>
                    <a:pt x="12279" y="21502"/>
                  </a:cubicBezTo>
                  <a:cubicBezTo>
                    <a:pt x="13103" y="21559"/>
                    <a:pt x="13970" y="21437"/>
                    <a:pt x="14886" y="21109"/>
                  </a:cubicBezTo>
                  <a:cubicBezTo>
                    <a:pt x="15807" y="20787"/>
                    <a:pt x="16721" y="20202"/>
                    <a:pt x="17617" y="19332"/>
                  </a:cubicBezTo>
                  <a:cubicBezTo>
                    <a:pt x="18051" y="19739"/>
                    <a:pt x="18489" y="20127"/>
                    <a:pt x="18921" y="20501"/>
                  </a:cubicBezTo>
                  <a:cubicBezTo>
                    <a:pt x="19107" y="20656"/>
                    <a:pt x="19328" y="20731"/>
                    <a:pt x="19601" y="20712"/>
                  </a:cubicBezTo>
                  <a:cubicBezTo>
                    <a:pt x="19861" y="20703"/>
                    <a:pt x="20090" y="20586"/>
                    <a:pt x="20269" y="20375"/>
                  </a:cubicBezTo>
                  <a:cubicBezTo>
                    <a:pt x="20455" y="20160"/>
                    <a:pt x="20532" y="19921"/>
                    <a:pt x="20503" y="19674"/>
                  </a:cubicBezTo>
                  <a:cubicBezTo>
                    <a:pt x="20477" y="19421"/>
                    <a:pt x="20371" y="19229"/>
                    <a:pt x="20192" y="19089"/>
                  </a:cubicBezTo>
                  <a:cubicBezTo>
                    <a:pt x="19755" y="18752"/>
                    <a:pt x="19321" y="18397"/>
                    <a:pt x="18884" y="18022"/>
                  </a:cubicBezTo>
                  <a:cubicBezTo>
                    <a:pt x="19626" y="17143"/>
                    <a:pt x="20221" y="16217"/>
                    <a:pt x="20664" y="15300"/>
                  </a:cubicBezTo>
                  <a:cubicBezTo>
                    <a:pt x="21103" y="14379"/>
                    <a:pt x="21367" y="13490"/>
                    <a:pt x="21453" y="12667"/>
                  </a:cubicBezTo>
                  <a:cubicBezTo>
                    <a:pt x="21540" y="11839"/>
                    <a:pt x="21439" y="11091"/>
                    <a:pt x="21159" y="10412"/>
                  </a:cubicBezTo>
                  <a:cubicBezTo>
                    <a:pt x="20880" y="9725"/>
                    <a:pt x="20386" y="9135"/>
                    <a:pt x="19678" y="857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8" name="AutoShape 54"/>
            <p:cNvSpPr/>
            <p:nvPr/>
          </p:nvSpPr>
          <p:spPr bwMode="auto">
            <a:xfrm>
              <a:off x="6235700" y="2387600"/>
              <a:ext cx="55563" cy="57150"/>
            </a:xfrm>
            <a:custGeom>
              <a:avLst/>
              <a:gdLst>
                <a:gd name="T0" fmla="+- 0 10791 197"/>
                <a:gd name="T1" fmla="*/ T0 w 21188"/>
                <a:gd name="T2" fmla="+- 0 10794 193"/>
                <a:gd name="T3" fmla="*/ 10794 h 21203"/>
                <a:gd name="T4" fmla="+- 0 10791 197"/>
                <a:gd name="T5" fmla="*/ T4 w 21188"/>
                <a:gd name="T6" fmla="+- 0 10794 193"/>
                <a:gd name="T7" fmla="*/ 10794 h 21203"/>
                <a:gd name="T8" fmla="+- 0 10791 197"/>
                <a:gd name="T9" fmla="*/ T8 w 21188"/>
                <a:gd name="T10" fmla="+- 0 10794 193"/>
                <a:gd name="T11" fmla="*/ 10794 h 21203"/>
                <a:gd name="T12" fmla="+- 0 10791 197"/>
                <a:gd name="T13" fmla="*/ T12 w 21188"/>
                <a:gd name="T14" fmla="+- 0 10794 193"/>
                <a:gd name="T15" fmla="*/ 10794 h 2120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8" h="21203">
                  <a:moveTo>
                    <a:pt x="17615" y="468"/>
                  </a:moveTo>
                  <a:lnTo>
                    <a:pt x="17606" y="468"/>
                  </a:lnTo>
                  <a:cubicBezTo>
                    <a:pt x="14870" y="2476"/>
                    <a:pt x="12200" y="4590"/>
                    <a:pt x="9727" y="6958"/>
                  </a:cubicBezTo>
                  <a:cubicBezTo>
                    <a:pt x="7348" y="9227"/>
                    <a:pt x="5200" y="11619"/>
                    <a:pt x="3329" y="14060"/>
                  </a:cubicBezTo>
                  <a:lnTo>
                    <a:pt x="341" y="17962"/>
                  </a:lnTo>
                  <a:lnTo>
                    <a:pt x="350" y="17970"/>
                  </a:lnTo>
                  <a:cubicBezTo>
                    <a:pt x="-197" y="18786"/>
                    <a:pt x="-106" y="19880"/>
                    <a:pt x="638" y="20590"/>
                  </a:cubicBezTo>
                  <a:cubicBezTo>
                    <a:pt x="1491" y="21407"/>
                    <a:pt x="2889" y="21407"/>
                    <a:pt x="3746" y="20590"/>
                  </a:cubicBezTo>
                  <a:cubicBezTo>
                    <a:pt x="3877" y="20460"/>
                    <a:pt x="3984" y="20321"/>
                    <a:pt x="4069" y="20174"/>
                  </a:cubicBezTo>
                  <a:lnTo>
                    <a:pt x="6867" y="16517"/>
                  </a:lnTo>
                  <a:cubicBezTo>
                    <a:pt x="8601" y="14255"/>
                    <a:pt x="10606" y="12027"/>
                    <a:pt x="12824" y="9913"/>
                  </a:cubicBezTo>
                  <a:cubicBezTo>
                    <a:pt x="15281" y="7570"/>
                    <a:pt x="17557" y="5758"/>
                    <a:pt x="20329" y="3749"/>
                  </a:cubicBezTo>
                  <a:lnTo>
                    <a:pt x="20321" y="3741"/>
                  </a:lnTo>
                  <a:cubicBezTo>
                    <a:pt x="20400" y="3684"/>
                    <a:pt x="20473" y="3635"/>
                    <a:pt x="20543" y="3570"/>
                  </a:cubicBezTo>
                  <a:cubicBezTo>
                    <a:pt x="21402" y="2753"/>
                    <a:pt x="21402" y="1427"/>
                    <a:pt x="20543" y="606"/>
                  </a:cubicBezTo>
                  <a:cubicBezTo>
                    <a:pt x="19742" y="-161"/>
                    <a:pt x="18472" y="-193"/>
                    <a:pt x="17615" y="46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9" name="AutoShape 55"/>
            <p:cNvSpPr/>
            <p:nvPr/>
          </p:nvSpPr>
          <p:spPr bwMode="auto">
            <a:xfrm>
              <a:off x="6292850" y="2197100"/>
              <a:ext cx="55563" cy="57150"/>
            </a:xfrm>
            <a:custGeom>
              <a:avLst/>
              <a:gdLst>
                <a:gd name="T0" fmla="+- 0 10803 213"/>
                <a:gd name="T1" fmla="*/ T0 w 21180"/>
                <a:gd name="T2" fmla="+- 0 10801 203"/>
                <a:gd name="T3" fmla="*/ 10801 h 21196"/>
                <a:gd name="T4" fmla="+- 0 10803 213"/>
                <a:gd name="T5" fmla="*/ T4 w 21180"/>
                <a:gd name="T6" fmla="+- 0 10801 203"/>
                <a:gd name="T7" fmla="*/ 10801 h 21196"/>
                <a:gd name="T8" fmla="+- 0 10803 213"/>
                <a:gd name="T9" fmla="*/ T8 w 21180"/>
                <a:gd name="T10" fmla="+- 0 10801 203"/>
                <a:gd name="T11" fmla="*/ 10801 h 21196"/>
                <a:gd name="T12" fmla="+- 0 10803 213"/>
                <a:gd name="T13" fmla="*/ T12 w 21180"/>
                <a:gd name="T14" fmla="+- 0 10801 203"/>
                <a:gd name="T15" fmla="*/ 10801 h 2119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0" h="21196">
                  <a:moveTo>
                    <a:pt x="8372" y="11356"/>
                  </a:moveTo>
                  <a:cubicBezTo>
                    <a:pt x="6122" y="13508"/>
                    <a:pt x="3675" y="15444"/>
                    <a:pt x="1144" y="17292"/>
                  </a:cubicBezTo>
                  <a:cubicBezTo>
                    <a:pt x="963" y="17388"/>
                    <a:pt x="786" y="17493"/>
                    <a:pt x="637" y="17645"/>
                  </a:cubicBezTo>
                  <a:cubicBezTo>
                    <a:pt x="-213" y="18457"/>
                    <a:pt x="-213" y="19774"/>
                    <a:pt x="637" y="20585"/>
                  </a:cubicBezTo>
                  <a:cubicBezTo>
                    <a:pt x="1464" y="21380"/>
                    <a:pt x="2796" y="21397"/>
                    <a:pt x="3652" y="20641"/>
                  </a:cubicBezTo>
                  <a:lnTo>
                    <a:pt x="3665" y="20649"/>
                  </a:lnTo>
                  <a:cubicBezTo>
                    <a:pt x="6364" y="18673"/>
                    <a:pt x="8988" y="16581"/>
                    <a:pt x="11419" y="14263"/>
                  </a:cubicBezTo>
                  <a:cubicBezTo>
                    <a:pt x="13759" y="12030"/>
                    <a:pt x="15873" y="9685"/>
                    <a:pt x="17715" y="7283"/>
                  </a:cubicBezTo>
                  <a:lnTo>
                    <a:pt x="20663" y="3427"/>
                  </a:lnTo>
                  <a:lnTo>
                    <a:pt x="20654" y="3419"/>
                  </a:lnTo>
                  <a:cubicBezTo>
                    <a:pt x="21386" y="2600"/>
                    <a:pt x="21357" y="1379"/>
                    <a:pt x="20541" y="608"/>
                  </a:cubicBezTo>
                  <a:cubicBezTo>
                    <a:pt x="19697" y="-203"/>
                    <a:pt x="18323" y="-203"/>
                    <a:pt x="17468" y="608"/>
                  </a:cubicBezTo>
                  <a:cubicBezTo>
                    <a:pt x="17313" y="760"/>
                    <a:pt x="17197" y="937"/>
                    <a:pt x="17094" y="1114"/>
                  </a:cubicBezTo>
                  <a:lnTo>
                    <a:pt x="14228" y="4857"/>
                  </a:lnTo>
                  <a:cubicBezTo>
                    <a:pt x="12526" y="7090"/>
                    <a:pt x="10552" y="9275"/>
                    <a:pt x="8372" y="1135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5394312" y="2141343"/>
            <a:ext cx="359165" cy="359165"/>
            <a:chOff x="5394312" y="2141343"/>
            <a:chExt cx="359165" cy="359165"/>
          </a:xfrm>
          <a:solidFill>
            <a:schemeClr val="bg1"/>
          </a:solidFill>
        </p:grpSpPr>
        <p:sp>
          <p:nvSpPr>
            <p:cNvPr id="61" name="AutoShape 56"/>
            <p:cNvSpPr/>
            <p:nvPr/>
          </p:nvSpPr>
          <p:spPr bwMode="auto">
            <a:xfrm>
              <a:off x="5394312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62" name="AutoShape 57"/>
            <p:cNvSpPr/>
            <p:nvPr/>
          </p:nvSpPr>
          <p:spPr bwMode="auto">
            <a:xfrm>
              <a:off x="5641124" y="2141343"/>
              <a:ext cx="112353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63" name="AutoShape 58"/>
            <p:cNvSpPr/>
            <p:nvPr/>
          </p:nvSpPr>
          <p:spPr bwMode="auto">
            <a:xfrm>
              <a:off x="5517718" y="2141343"/>
              <a:ext cx="11235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64" name="AutoShape 59"/>
          <p:cNvSpPr/>
          <p:nvPr/>
        </p:nvSpPr>
        <p:spPr bwMode="auto">
          <a:xfrm>
            <a:off x="4675188" y="2141538"/>
            <a:ext cx="360362" cy="35877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8335963" y="1422400"/>
            <a:ext cx="246062" cy="358775"/>
            <a:chOff x="8335963" y="1422400"/>
            <a:chExt cx="246062" cy="358775"/>
          </a:xfrm>
          <a:solidFill>
            <a:schemeClr val="bg1"/>
          </a:solidFill>
        </p:grpSpPr>
        <p:sp>
          <p:nvSpPr>
            <p:cNvPr id="66" name="AutoShape 60"/>
            <p:cNvSpPr/>
            <p:nvPr/>
          </p:nvSpPr>
          <p:spPr bwMode="auto">
            <a:xfrm>
              <a:off x="8437563" y="1522413"/>
              <a:ext cx="22225" cy="238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1599"/>
                  </a:move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19"/>
                    <a:pt x="16769" y="0"/>
                    <a:pt x="10800" y="0"/>
                  </a:cubicBezTo>
                  <a:cubicBezTo>
                    <a:pt x="4830" y="0"/>
                    <a:pt x="0" y="4819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67" name="AutoShape 61"/>
            <p:cNvSpPr/>
            <p:nvPr/>
          </p:nvSpPr>
          <p:spPr bwMode="auto">
            <a:xfrm>
              <a:off x="8437563" y="1658938"/>
              <a:ext cx="22225" cy="206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0" y="0"/>
                    <a:pt x="0" y="4830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30"/>
                    <a:pt x="16769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68" name="AutoShape 62"/>
            <p:cNvSpPr/>
            <p:nvPr/>
          </p:nvSpPr>
          <p:spPr bwMode="auto">
            <a:xfrm>
              <a:off x="8369300" y="1590675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0" y="0"/>
                    <a:pt x="0" y="4819"/>
                    <a:pt x="0" y="10800"/>
                  </a:cubicBezTo>
                  <a:cubicBezTo>
                    <a:pt x="0" y="16769"/>
                    <a:pt x="4830" y="21599"/>
                    <a:pt x="10800" y="21599"/>
                  </a:cubicBez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19"/>
                    <a:pt x="16769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69" name="AutoShape 63"/>
            <p:cNvSpPr/>
            <p:nvPr/>
          </p:nvSpPr>
          <p:spPr bwMode="auto">
            <a:xfrm>
              <a:off x="8504238" y="1590675"/>
              <a:ext cx="22225" cy="222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9"/>
                    <a:pt x="4830" y="21599"/>
                    <a:pt x="10800" y="21599"/>
                  </a:cubicBezTo>
                  <a:cubicBezTo>
                    <a:pt x="16769" y="21599"/>
                    <a:pt x="21600" y="16769"/>
                    <a:pt x="21600" y="10800"/>
                  </a:cubicBezTo>
                  <a:cubicBezTo>
                    <a:pt x="21600" y="4819"/>
                    <a:pt x="16769" y="0"/>
                    <a:pt x="10800" y="0"/>
                  </a:cubicBezTo>
                  <a:cubicBezTo>
                    <a:pt x="4830" y="0"/>
                    <a:pt x="0" y="4819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70" name="AutoShape 64"/>
            <p:cNvSpPr/>
            <p:nvPr/>
          </p:nvSpPr>
          <p:spPr bwMode="auto">
            <a:xfrm>
              <a:off x="8391525" y="1635125"/>
              <a:ext cx="22225" cy="23813"/>
            </a:xfrm>
            <a:custGeom>
              <a:avLst/>
              <a:gdLst>
                <a:gd name="T0" fmla="+- 0 10802 965"/>
                <a:gd name="T1" fmla="*/ T0 w 19675"/>
                <a:gd name="T2" fmla="+- 0 10800 961"/>
                <a:gd name="T3" fmla="*/ 10800 h 19678"/>
                <a:gd name="T4" fmla="+- 0 10802 965"/>
                <a:gd name="T5" fmla="*/ T4 w 19675"/>
                <a:gd name="T6" fmla="+- 0 10800 961"/>
                <a:gd name="T7" fmla="*/ 10800 h 19678"/>
                <a:gd name="T8" fmla="+- 0 10802 965"/>
                <a:gd name="T9" fmla="*/ T8 w 19675"/>
                <a:gd name="T10" fmla="+- 0 10800 961"/>
                <a:gd name="T11" fmla="*/ 10800 h 19678"/>
                <a:gd name="T12" fmla="+- 0 10802 965"/>
                <a:gd name="T13" fmla="*/ T12 w 19675"/>
                <a:gd name="T14" fmla="+- 0 10800 961"/>
                <a:gd name="T15" fmla="*/ 10800 h 1967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5" h="19678">
                  <a:moveTo>
                    <a:pt x="2894" y="2882"/>
                  </a:moveTo>
                  <a:cubicBezTo>
                    <a:pt x="-965" y="6725"/>
                    <a:pt x="-965" y="12952"/>
                    <a:pt x="2894" y="16795"/>
                  </a:cubicBezTo>
                  <a:cubicBezTo>
                    <a:pt x="6734" y="20638"/>
                    <a:pt x="12935" y="20638"/>
                    <a:pt x="16794" y="16795"/>
                  </a:cubicBezTo>
                  <a:cubicBezTo>
                    <a:pt x="20634" y="12952"/>
                    <a:pt x="20634" y="6725"/>
                    <a:pt x="16794" y="2882"/>
                  </a:cubicBezTo>
                  <a:cubicBezTo>
                    <a:pt x="12935" y="-961"/>
                    <a:pt x="6734" y="-961"/>
                    <a:pt x="2894" y="288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71" name="AutoShape 65"/>
            <p:cNvSpPr/>
            <p:nvPr/>
          </p:nvSpPr>
          <p:spPr bwMode="auto">
            <a:xfrm>
              <a:off x="8391525" y="1546225"/>
              <a:ext cx="22225" cy="22225"/>
            </a:xfrm>
            <a:custGeom>
              <a:avLst/>
              <a:gdLst>
                <a:gd name="T0" fmla="+- 0 10801 962"/>
                <a:gd name="T1" fmla="*/ T0 w 19678"/>
                <a:gd name="T2" fmla="+- 0 10801 965"/>
                <a:gd name="T3" fmla="*/ 10801 h 19673"/>
                <a:gd name="T4" fmla="+- 0 10801 962"/>
                <a:gd name="T5" fmla="*/ T4 w 19678"/>
                <a:gd name="T6" fmla="+- 0 10801 965"/>
                <a:gd name="T7" fmla="*/ 10801 h 19673"/>
                <a:gd name="T8" fmla="+- 0 10801 962"/>
                <a:gd name="T9" fmla="*/ T8 w 19678"/>
                <a:gd name="T10" fmla="+- 0 10801 965"/>
                <a:gd name="T11" fmla="*/ 10801 h 19673"/>
                <a:gd name="T12" fmla="+- 0 10801 962"/>
                <a:gd name="T13" fmla="*/ T12 w 19678"/>
                <a:gd name="T14" fmla="+- 0 10801 965"/>
                <a:gd name="T15" fmla="*/ 10801 h 1967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8" h="19673">
                  <a:moveTo>
                    <a:pt x="2897" y="2894"/>
                  </a:moveTo>
                  <a:cubicBezTo>
                    <a:pt x="-962" y="6734"/>
                    <a:pt x="-962" y="12935"/>
                    <a:pt x="2877" y="16785"/>
                  </a:cubicBezTo>
                  <a:cubicBezTo>
                    <a:pt x="6737" y="20635"/>
                    <a:pt x="12938" y="20635"/>
                    <a:pt x="16797" y="16785"/>
                  </a:cubicBezTo>
                  <a:cubicBezTo>
                    <a:pt x="20638" y="12935"/>
                    <a:pt x="20638" y="6734"/>
                    <a:pt x="16797" y="2894"/>
                  </a:cubicBezTo>
                  <a:cubicBezTo>
                    <a:pt x="12938" y="-965"/>
                    <a:pt x="6737" y="-965"/>
                    <a:pt x="2897" y="289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72" name="AutoShape 66"/>
            <p:cNvSpPr/>
            <p:nvPr/>
          </p:nvSpPr>
          <p:spPr bwMode="auto">
            <a:xfrm>
              <a:off x="8482013" y="1635125"/>
              <a:ext cx="22225" cy="23813"/>
            </a:xfrm>
            <a:custGeom>
              <a:avLst/>
              <a:gdLst>
                <a:gd name="T0" fmla="+- 0 10800 961"/>
                <a:gd name="T1" fmla="*/ T0 w 19678"/>
                <a:gd name="T2" fmla="+- 0 10800 961"/>
                <a:gd name="T3" fmla="*/ 10800 h 19678"/>
                <a:gd name="T4" fmla="+- 0 10800 961"/>
                <a:gd name="T5" fmla="*/ T4 w 19678"/>
                <a:gd name="T6" fmla="+- 0 10800 961"/>
                <a:gd name="T7" fmla="*/ 10800 h 19678"/>
                <a:gd name="T8" fmla="+- 0 10800 961"/>
                <a:gd name="T9" fmla="*/ T8 w 19678"/>
                <a:gd name="T10" fmla="+- 0 10800 961"/>
                <a:gd name="T11" fmla="*/ 10800 h 19678"/>
                <a:gd name="T12" fmla="+- 0 10800 961"/>
                <a:gd name="T13" fmla="*/ T12 w 19678"/>
                <a:gd name="T14" fmla="+- 0 10800 961"/>
                <a:gd name="T15" fmla="*/ 10800 h 1967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8" h="19678">
                  <a:moveTo>
                    <a:pt x="2882" y="2882"/>
                  </a:moveTo>
                  <a:cubicBezTo>
                    <a:pt x="-961" y="6725"/>
                    <a:pt x="-961" y="12952"/>
                    <a:pt x="2882" y="16795"/>
                  </a:cubicBezTo>
                  <a:cubicBezTo>
                    <a:pt x="6725" y="20638"/>
                    <a:pt x="12952" y="20638"/>
                    <a:pt x="16795" y="16795"/>
                  </a:cubicBezTo>
                  <a:cubicBezTo>
                    <a:pt x="20639" y="12952"/>
                    <a:pt x="20639" y="6725"/>
                    <a:pt x="16795" y="2882"/>
                  </a:cubicBezTo>
                  <a:cubicBezTo>
                    <a:pt x="12952" y="-961"/>
                    <a:pt x="6725" y="-961"/>
                    <a:pt x="2882" y="288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73" name="AutoShape 67"/>
            <p:cNvSpPr/>
            <p:nvPr/>
          </p:nvSpPr>
          <p:spPr bwMode="auto">
            <a:xfrm>
              <a:off x="8335963" y="1422400"/>
              <a:ext cx="246062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9818" y="16200"/>
                  </a:moveTo>
                  <a:cubicBezTo>
                    <a:pt x="5486" y="16200"/>
                    <a:pt x="1963" y="13776"/>
                    <a:pt x="1963" y="10800"/>
                  </a:cubicBezTo>
                  <a:cubicBezTo>
                    <a:pt x="1963" y="7821"/>
                    <a:pt x="5486" y="5400"/>
                    <a:pt x="9818" y="5400"/>
                  </a:cubicBezTo>
                  <a:cubicBezTo>
                    <a:pt x="14148" y="5400"/>
                    <a:pt x="17672" y="7821"/>
                    <a:pt x="17672" y="10800"/>
                  </a:cubicBezTo>
                  <a:cubicBezTo>
                    <a:pt x="17672" y="13776"/>
                    <a:pt x="14148" y="16200"/>
                    <a:pt x="9818" y="16200"/>
                  </a:cubicBezTo>
                  <a:moveTo>
                    <a:pt x="13745" y="20249"/>
                  </a:moveTo>
                  <a:lnTo>
                    <a:pt x="5890" y="20249"/>
                  </a:lnTo>
                  <a:lnTo>
                    <a:pt x="4909" y="16613"/>
                  </a:lnTo>
                  <a:cubicBezTo>
                    <a:pt x="6358" y="17192"/>
                    <a:pt x="8019" y="17549"/>
                    <a:pt x="9818" y="17549"/>
                  </a:cubicBezTo>
                  <a:cubicBezTo>
                    <a:pt x="11614" y="17549"/>
                    <a:pt x="13277" y="17192"/>
                    <a:pt x="14727" y="16613"/>
                  </a:cubicBezTo>
                  <a:cubicBezTo>
                    <a:pt x="14727" y="16613"/>
                    <a:pt x="13745" y="20249"/>
                    <a:pt x="13745" y="20249"/>
                  </a:cubicBezTo>
                  <a:close/>
                  <a:moveTo>
                    <a:pt x="5992" y="1350"/>
                  </a:moveTo>
                  <a:lnTo>
                    <a:pt x="13847" y="1350"/>
                  </a:lnTo>
                  <a:lnTo>
                    <a:pt x="14828" y="4985"/>
                  </a:lnTo>
                  <a:cubicBezTo>
                    <a:pt x="13379" y="4406"/>
                    <a:pt x="11718" y="4050"/>
                    <a:pt x="9919" y="4050"/>
                  </a:cubicBezTo>
                  <a:cubicBezTo>
                    <a:pt x="8123" y="4050"/>
                    <a:pt x="6460" y="4406"/>
                    <a:pt x="5010" y="4985"/>
                  </a:cubicBezTo>
                  <a:cubicBezTo>
                    <a:pt x="5010" y="4985"/>
                    <a:pt x="5992" y="1350"/>
                    <a:pt x="5992" y="1350"/>
                  </a:cubicBezTo>
                  <a:close/>
                  <a:moveTo>
                    <a:pt x="19636" y="9450"/>
                  </a:moveTo>
                  <a:cubicBezTo>
                    <a:pt x="19567" y="9450"/>
                    <a:pt x="19509" y="9472"/>
                    <a:pt x="19442" y="9477"/>
                  </a:cubicBezTo>
                  <a:cubicBezTo>
                    <a:pt x="19101" y="8298"/>
                    <a:pt x="18294" y="7245"/>
                    <a:pt x="17187" y="6376"/>
                  </a:cubicBezTo>
                  <a:lnTo>
                    <a:pt x="15778" y="1102"/>
                  </a:lnTo>
                  <a:cubicBezTo>
                    <a:pt x="15605" y="464"/>
                    <a:pt x="14794" y="0"/>
                    <a:pt x="13847" y="0"/>
                  </a:cubicBezTo>
                  <a:lnTo>
                    <a:pt x="5992" y="0"/>
                  </a:lnTo>
                  <a:cubicBezTo>
                    <a:pt x="5047" y="0"/>
                    <a:pt x="4236" y="464"/>
                    <a:pt x="4061" y="1102"/>
                  </a:cubicBezTo>
                  <a:lnTo>
                    <a:pt x="2686" y="6198"/>
                  </a:lnTo>
                  <a:cubicBezTo>
                    <a:pt x="1037" y="7405"/>
                    <a:pt x="0" y="9012"/>
                    <a:pt x="0" y="10800"/>
                  </a:cubicBezTo>
                  <a:cubicBezTo>
                    <a:pt x="0" y="12542"/>
                    <a:pt x="995" y="14110"/>
                    <a:pt x="2573" y="15307"/>
                  </a:cubicBezTo>
                  <a:lnTo>
                    <a:pt x="3959" y="20496"/>
                  </a:lnTo>
                  <a:cubicBezTo>
                    <a:pt x="4132" y="21135"/>
                    <a:pt x="4943" y="21599"/>
                    <a:pt x="5890" y="21599"/>
                  </a:cubicBezTo>
                  <a:lnTo>
                    <a:pt x="13745" y="21599"/>
                  </a:lnTo>
                  <a:cubicBezTo>
                    <a:pt x="14690" y="21599"/>
                    <a:pt x="15501" y="21135"/>
                    <a:pt x="15676" y="20496"/>
                  </a:cubicBezTo>
                  <a:lnTo>
                    <a:pt x="17074" y="15311"/>
                  </a:lnTo>
                  <a:cubicBezTo>
                    <a:pt x="18242" y="14426"/>
                    <a:pt x="19089" y="13340"/>
                    <a:pt x="19442" y="12122"/>
                  </a:cubicBezTo>
                  <a:cubicBezTo>
                    <a:pt x="19509" y="12127"/>
                    <a:pt x="19567" y="12150"/>
                    <a:pt x="19636" y="12150"/>
                  </a:cubicBezTo>
                  <a:cubicBezTo>
                    <a:pt x="20719" y="12150"/>
                    <a:pt x="21600" y="11544"/>
                    <a:pt x="21600" y="10800"/>
                  </a:cubicBezTo>
                  <a:cubicBezTo>
                    <a:pt x="21600" y="10053"/>
                    <a:pt x="20719" y="9450"/>
                    <a:pt x="19636" y="945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74" name="AutoShape 68"/>
            <p:cNvSpPr/>
            <p:nvPr/>
          </p:nvSpPr>
          <p:spPr bwMode="auto">
            <a:xfrm>
              <a:off x="8437563" y="1546225"/>
              <a:ext cx="66675" cy="68263"/>
            </a:xfrm>
            <a:custGeom>
              <a:avLst/>
              <a:gdLst>
                <a:gd name="T0" fmla="*/ 10740 w 21481"/>
                <a:gd name="T1" fmla="+- 0 10860 120"/>
                <a:gd name="T2" fmla="*/ 10860 h 21480"/>
                <a:gd name="T3" fmla="*/ 10740 w 21481"/>
                <a:gd name="T4" fmla="+- 0 10860 120"/>
                <a:gd name="T5" fmla="*/ 10860 h 21480"/>
                <a:gd name="T6" fmla="*/ 10740 w 21481"/>
                <a:gd name="T7" fmla="+- 0 10860 120"/>
                <a:gd name="T8" fmla="*/ 10860 h 21480"/>
                <a:gd name="T9" fmla="*/ 10740 w 21481"/>
                <a:gd name="T10" fmla="+- 0 10860 120"/>
                <a:gd name="T11" fmla="*/ 10860 h 21480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481" h="21480">
                  <a:moveTo>
                    <a:pt x="21127" y="346"/>
                  </a:moveTo>
                  <a:cubicBezTo>
                    <a:pt x="20697" y="-82"/>
                    <a:pt x="20002" y="-120"/>
                    <a:pt x="19516" y="270"/>
                  </a:cubicBezTo>
                  <a:lnTo>
                    <a:pt x="1055" y="15432"/>
                  </a:lnTo>
                  <a:cubicBezTo>
                    <a:pt x="375" y="16113"/>
                    <a:pt x="0" y="17012"/>
                    <a:pt x="0" y="17972"/>
                  </a:cubicBezTo>
                  <a:cubicBezTo>
                    <a:pt x="0" y="18902"/>
                    <a:pt x="361" y="19783"/>
                    <a:pt x="1027" y="20446"/>
                  </a:cubicBezTo>
                  <a:cubicBezTo>
                    <a:pt x="1694" y="21103"/>
                    <a:pt x="2583" y="21473"/>
                    <a:pt x="3542" y="21479"/>
                  </a:cubicBezTo>
                  <a:cubicBezTo>
                    <a:pt x="4431" y="21473"/>
                    <a:pt x="5354" y="21144"/>
                    <a:pt x="6028" y="20495"/>
                  </a:cubicBezTo>
                  <a:lnTo>
                    <a:pt x="12598" y="12627"/>
                  </a:lnTo>
                  <a:lnTo>
                    <a:pt x="21224" y="1935"/>
                  </a:lnTo>
                  <a:cubicBezTo>
                    <a:pt x="21600" y="1462"/>
                    <a:pt x="21558" y="771"/>
                    <a:pt x="21127" y="34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75" name="Group 69"/>
          <p:cNvGrpSpPr/>
          <p:nvPr/>
        </p:nvGrpSpPr>
        <p:grpSpPr>
          <a:xfrm>
            <a:off x="7549916" y="1422399"/>
            <a:ext cx="359165" cy="337063"/>
            <a:chOff x="10074275" y="1647825"/>
            <a:chExt cx="464344" cy="435769"/>
          </a:xfrm>
          <a:solidFill>
            <a:schemeClr val="bg1"/>
          </a:solidFill>
        </p:grpSpPr>
        <p:sp>
          <p:nvSpPr>
            <p:cNvPr id="76" name="AutoShape 69"/>
            <p:cNvSpPr/>
            <p:nvPr/>
          </p:nvSpPr>
          <p:spPr bwMode="auto">
            <a:xfrm>
              <a:off x="10074275" y="1647825"/>
              <a:ext cx="464344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223" y="5760"/>
                  </a:moveTo>
                  <a:lnTo>
                    <a:pt x="17548" y="5760"/>
                  </a:lnTo>
                  <a:cubicBezTo>
                    <a:pt x="16804" y="5760"/>
                    <a:pt x="16198" y="5114"/>
                    <a:pt x="16198" y="4320"/>
                  </a:cubicBezTo>
                  <a:lnTo>
                    <a:pt x="16200" y="4320"/>
                  </a:lnTo>
                  <a:lnTo>
                    <a:pt x="16200" y="1440"/>
                  </a:lnTo>
                  <a:lnTo>
                    <a:pt x="20250" y="5760"/>
                  </a:lnTo>
                  <a:cubicBezTo>
                    <a:pt x="20250" y="5760"/>
                    <a:pt x="18223" y="5760"/>
                    <a:pt x="18223" y="5760"/>
                  </a:cubicBezTo>
                  <a:close/>
                  <a:moveTo>
                    <a:pt x="20250" y="19440"/>
                  </a:moveTo>
                  <a:cubicBezTo>
                    <a:pt x="20250" y="19837"/>
                    <a:pt x="19948" y="20160"/>
                    <a:pt x="19575" y="20160"/>
                  </a:cubicBezTo>
                  <a:lnTo>
                    <a:pt x="2024" y="20160"/>
                  </a:lnTo>
                  <a:cubicBezTo>
                    <a:pt x="1651" y="20160"/>
                    <a:pt x="1349" y="19837"/>
                    <a:pt x="1349" y="19440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5525" y="1440"/>
                  </a:lnTo>
                  <a:lnTo>
                    <a:pt x="15525" y="4320"/>
                  </a:lnTo>
                  <a:lnTo>
                    <a:pt x="15523" y="4320"/>
                  </a:lnTo>
                  <a:cubicBezTo>
                    <a:pt x="15523" y="5513"/>
                    <a:pt x="16430" y="6480"/>
                    <a:pt x="17548" y="6480"/>
                  </a:cubicBezTo>
                  <a:lnTo>
                    <a:pt x="18223" y="6480"/>
                  </a:lnTo>
                  <a:lnTo>
                    <a:pt x="20250" y="6480"/>
                  </a:lnTo>
                  <a:cubicBezTo>
                    <a:pt x="20250" y="6480"/>
                    <a:pt x="20250" y="19440"/>
                    <a:pt x="20250" y="19440"/>
                  </a:cubicBezTo>
                  <a:close/>
                  <a:moveTo>
                    <a:pt x="21204" y="4741"/>
                  </a:moveTo>
                  <a:lnTo>
                    <a:pt x="17154" y="421"/>
                  </a:lnTo>
                  <a:cubicBezTo>
                    <a:pt x="16901" y="151"/>
                    <a:pt x="16557" y="0"/>
                    <a:pt x="16200" y="0"/>
                  </a:cubicBezTo>
                  <a:lnTo>
                    <a:pt x="2024" y="0"/>
                  </a:lnTo>
                  <a:cubicBezTo>
                    <a:pt x="908" y="0"/>
                    <a:pt x="0" y="968"/>
                    <a:pt x="0" y="2160"/>
                  </a:cubicBezTo>
                  <a:lnTo>
                    <a:pt x="0" y="19440"/>
                  </a:lnTo>
                  <a:cubicBezTo>
                    <a:pt x="0" y="20631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599" y="20631"/>
                    <a:pt x="21599" y="19440"/>
                  </a:cubicBezTo>
                  <a:lnTo>
                    <a:pt x="21599" y="5760"/>
                  </a:lnTo>
                  <a:cubicBezTo>
                    <a:pt x="21599" y="5378"/>
                    <a:pt x="21457" y="5011"/>
                    <a:pt x="21204" y="4741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77" name="AutoShape 70"/>
            <p:cNvSpPr/>
            <p:nvPr/>
          </p:nvSpPr>
          <p:spPr bwMode="auto">
            <a:xfrm>
              <a:off x="10291763" y="1734344"/>
              <a:ext cx="87313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00" y="21599"/>
                  </a:moveTo>
                  <a:lnTo>
                    <a:pt x="19800" y="21599"/>
                  </a:lnTo>
                  <a:cubicBezTo>
                    <a:pt x="20791" y="21599"/>
                    <a:pt x="21600" y="16769"/>
                    <a:pt x="21600" y="10800"/>
                  </a:cubicBezTo>
                  <a:cubicBezTo>
                    <a:pt x="21600" y="4830"/>
                    <a:pt x="20791" y="0"/>
                    <a:pt x="19800" y="0"/>
                  </a:cubicBezTo>
                  <a:lnTo>
                    <a:pt x="1800" y="0"/>
                  </a:lnTo>
                  <a:cubicBezTo>
                    <a:pt x="801" y="0"/>
                    <a:pt x="0" y="4830"/>
                    <a:pt x="0" y="10800"/>
                  </a:cubicBezTo>
                  <a:cubicBezTo>
                    <a:pt x="0" y="16769"/>
                    <a:pt x="801" y="21599"/>
                    <a:pt x="1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78" name="AutoShape 71"/>
            <p:cNvSpPr/>
            <p:nvPr/>
          </p:nvSpPr>
          <p:spPr bwMode="auto">
            <a:xfrm>
              <a:off x="10291763" y="1778000"/>
              <a:ext cx="87313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00" y="21599"/>
                  </a:moveTo>
                  <a:lnTo>
                    <a:pt x="19800" y="21599"/>
                  </a:lnTo>
                  <a:cubicBezTo>
                    <a:pt x="20791" y="21599"/>
                    <a:pt x="21600" y="16769"/>
                    <a:pt x="21600" y="10800"/>
                  </a:cubicBezTo>
                  <a:cubicBezTo>
                    <a:pt x="21600" y="4830"/>
                    <a:pt x="20791" y="0"/>
                    <a:pt x="19800" y="0"/>
                  </a:cubicBezTo>
                  <a:lnTo>
                    <a:pt x="1800" y="0"/>
                  </a:lnTo>
                  <a:cubicBezTo>
                    <a:pt x="801" y="0"/>
                    <a:pt x="0" y="4830"/>
                    <a:pt x="0" y="10800"/>
                  </a:cubicBezTo>
                  <a:cubicBezTo>
                    <a:pt x="0" y="16769"/>
                    <a:pt x="801" y="21599"/>
                    <a:pt x="1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79" name="AutoShape 72"/>
            <p:cNvSpPr/>
            <p:nvPr/>
          </p:nvSpPr>
          <p:spPr bwMode="auto">
            <a:xfrm>
              <a:off x="10291763" y="1821657"/>
              <a:ext cx="188913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9"/>
                    <a:pt x="369" y="21599"/>
                    <a:pt x="830" y="21599"/>
                  </a:cubicBezTo>
                  <a:lnTo>
                    <a:pt x="20769" y="21599"/>
                  </a:lnTo>
                  <a:cubicBezTo>
                    <a:pt x="21226" y="21599"/>
                    <a:pt x="21600" y="16769"/>
                    <a:pt x="21600" y="10800"/>
                  </a:cubicBezTo>
                  <a:cubicBezTo>
                    <a:pt x="21600" y="4830"/>
                    <a:pt x="21226" y="0"/>
                    <a:pt x="20769" y="0"/>
                  </a:cubicBezTo>
                  <a:lnTo>
                    <a:pt x="830" y="0"/>
                  </a:lnTo>
                  <a:cubicBezTo>
                    <a:pt x="369" y="0"/>
                    <a:pt x="0" y="4830"/>
                    <a:pt x="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80" name="AutoShape 73"/>
            <p:cNvSpPr/>
            <p:nvPr/>
          </p:nvSpPr>
          <p:spPr bwMode="auto">
            <a:xfrm>
              <a:off x="10132219" y="1908969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81" name="AutoShape 74"/>
            <p:cNvSpPr/>
            <p:nvPr/>
          </p:nvSpPr>
          <p:spPr bwMode="auto">
            <a:xfrm>
              <a:off x="10132219" y="1952625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82" name="AutoShape 75"/>
            <p:cNvSpPr/>
            <p:nvPr/>
          </p:nvSpPr>
          <p:spPr bwMode="auto">
            <a:xfrm>
              <a:off x="10132219" y="1996282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48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48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83" name="AutoShape 76"/>
            <p:cNvSpPr/>
            <p:nvPr/>
          </p:nvSpPr>
          <p:spPr bwMode="auto">
            <a:xfrm>
              <a:off x="10132219" y="1865313"/>
              <a:ext cx="348456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150" y="0"/>
                  </a:moveTo>
                  <a:lnTo>
                    <a:pt x="449" y="0"/>
                  </a:lnTo>
                  <a:cubicBezTo>
                    <a:pt x="201" y="0"/>
                    <a:pt x="0" y="4830"/>
                    <a:pt x="0" y="10800"/>
                  </a:cubicBezTo>
                  <a:cubicBezTo>
                    <a:pt x="0" y="16769"/>
                    <a:pt x="201" y="21599"/>
                    <a:pt x="449" y="21599"/>
                  </a:cubicBezTo>
                  <a:lnTo>
                    <a:pt x="21150" y="21599"/>
                  </a:lnTo>
                  <a:cubicBezTo>
                    <a:pt x="21397" y="21599"/>
                    <a:pt x="21599" y="16769"/>
                    <a:pt x="21599" y="10800"/>
                  </a:cubicBezTo>
                  <a:cubicBezTo>
                    <a:pt x="21599" y="4830"/>
                    <a:pt x="21397" y="0"/>
                    <a:pt x="2115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84" name="AutoShape 77"/>
            <p:cNvSpPr/>
            <p:nvPr/>
          </p:nvSpPr>
          <p:spPr bwMode="auto">
            <a:xfrm>
              <a:off x="10132219" y="1720057"/>
              <a:ext cx="130969" cy="1166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4799" y="5400"/>
                  </a:moveTo>
                  <a:lnTo>
                    <a:pt x="16800" y="5400"/>
                  </a:lnTo>
                  <a:lnTo>
                    <a:pt x="16800" y="16200"/>
                  </a:lnTo>
                  <a:lnTo>
                    <a:pt x="4799" y="16200"/>
                  </a:lnTo>
                  <a:cubicBezTo>
                    <a:pt x="4799" y="16200"/>
                    <a:pt x="4799" y="5400"/>
                    <a:pt x="4799" y="5400"/>
                  </a:cubicBezTo>
                  <a:close/>
                  <a:moveTo>
                    <a:pt x="2399" y="21599"/>
                  </a:moveTo>
                  <a:lnTo>
                    <a:pt x="19200" y="21599"/>
                  </a:lnTo>
                  <a:cubicBezTo>
                    <a:pt x="20526" y="21599"/>
                    <a:pt x="21599" y="20392"/>
                    <a:pt x="21599" y="18900"/>
                  </a:cubicBezTo>
                  <a:lnTo>
                    <a:pt x="21599" y="2700"/>
                  </a:lnTo>
                  <a:cubicBezTo>
                    <a:pt x="21599" y="1207"/>
                    <a:pt x="20526" y="0"/>
                    <a:pt x="19200" y="0"/>
                  </a:cubicBezTo>
                  <a:lnTo>
                    <a:pt x="2399" y="0"/>
                  </a:lnTo>
                  <a:cubicBezTo>
                    <a:pt x="1073" y="0"/>
                    <a:pt x="0" y="1207"/>
                    <a:pt x="0" y="2700"/>
                  </a:cubicBezTo>
                  <a:lnTo>
                    <a:pt x="0" y="18900"/>
                  </a:lnTo>
                  <a:cubicBezTo>
                    <a:pt x="0" y="20392"/>
                    <a:pt x="1073" y="21599"/>
                    <a:pt x="2399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6842125" y="1422400"/>
            <a:ext cx="336550" cy="358775"/>
            <a:chOff x="6842125" y="1422400"/>
            <a:chExt cx="336550" cy="358775"/>
          </a:xfrm>
          <a:solidFill>
            <a:schemeClr val="bg1"/>
          </a:solidFill>
        </p:grpSpPr>
        <p:sp>
          <p:nvSpPr>
            <p:cNvPr id="86" name="AutoShape 78"/>
            <p:cNvSpPr/>
            <p:nvPr/>
          </p:nvSpPr>
          <p:spPr bwMode="auto">
            <a:xfrm>
              <a:off x="6842125" y="1422400"/>
              <a:ext cx="336550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18900"/>
                  </a:moveTo>
                  <a:cubicBezTo>
                    <a:pt x="20160" y="19643"/>
                    <a:pt x="19513" y="20249"/>
                    <a:pt x="18720" y="20249"/>
                  </a:cubicBezTo>
                  <a:lnTo>
                    <a:pt x="2880" y="20249"/>
                  </a:lnTo>
                  <a:cubicBezTo>
                    <a:pt x="2086" y="20249"/>
                    <a:pt x="1440" y="19643"/>
                    <a:pt x="1440" y="18900"/>
                  </a:cubicBezTo>
                  <a:lnTo>
                    <a:pt x="1440" y="2700"/>
                  </a:lnTo>
                  <a:cubicBezTo>
                    <a:pt x="1440" y="1955"/>
                    <a:pt x="2086" y="1350"/>
                    <a:pt x="2880" y="1350"/>
                  </a:cubicBezTo>
                  <a:lnTo>
                    <a:pt x="18720" y="1350"/>
                  </a:lnTo>
                  <a:cubicBezTo>
                    <a:pt x="19513" y="1350"/>
                    <a:pt x="20160" y="1955"/>
                    <a:pt x="20160" y="2700"/>
                  </a:cubicBezTo>
                  <a:cubicBezTo>
                    <a:pt x="20160" y="2700"/>
                    <a:pt x="20160" y="18900"/>
                    <a:pt x="20160" y="18900"/>
                  </a:cubicBezTo>
                  <a:close/>
                  <a:moveTo>
                    <a:pt x="18720" y="0"/>
                  </a:moveTo>
                  <a:lnTo>
                    <a:pt x="2880" y="0"/>
                  </a:lnTo>
                  <a:cubicBezTo>
                    <a:pt x="1289" y="0"/>
                    <a:pt x="0" y="1208"/>
                    <a:pt x="0" y="2700"/>
                  </a:cubicBezTo>
                  <a:lnTo>
                    <a:pt x="0" y="18900"/>
                  </a:lnTo>
                  <a:cubicBezTo>
                    <a:pt x="0" y="20391"/>
                    <a:pt x="1289" y="21599"/>
                    <a:pt x="2880" y="21599"/>
                  </a:cubicBezTo>
                  <a:lnTo>
                    <a:pt x="18720" y="21599"/>
                  </a:lnTo>
                  <a:cubicBezTo>
                    <a:pt x="20310" y="21599"/>
                    <a:pt x="21599" y="20391"/>
                    <a:pt x="21599" y="18900"/>
                  </a:cubicBezTo>
                  <a:lnTo>
                    <a:pt x="21599" y="2700"/>
                  </a:lnTo>
                  <a:cubicBezTo>
                    <a:pt x="21599" y="1208"/>
                    <a:pt x="20310" y="0"/>
                    <a:pt x="1872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87" name="AutoShape 79"/>
            <p:cNvSpPr/>
            <p:nvPr/>
          </p:nvSpPr>
          <p:spPr bwMode="auto">
            <a:xfrm>
              <a:off x="6888163" y="1466850"/>
              <a:ext cx="246062" cy="2254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418" y="20519"/>
                  </a:moveTo>
                  <a:lnTo>
                    <a:pt x="14053" y="16248"/>
                  </a:lnTo>
                  <a:lnTo>
                    <a:pt x="16690" y="12959"/>
                  </a:lnTo>
                  <a:lnTo>
                    <a:pt x="20618" y="17689"/>
                  </a:lnTo>
                  <a:lnTo>
                    <a:pt x="20618" y="20519"/>
                  </a:lnTo>
                  <a:cubicBezTo>
                    <a:pt x="20618" y="20519"/>
                    <a:pt x="17418" y="20519"/>
                    <a:pt x="17418" y="20519"/>
                  </a:cubicBezTo>
                  <a:close/>
                  <a:moveTo>
                    <a:pt x="981" y="11446"/>
                  </a:moveTo>
                  <a:lnTo>
                    <a:pt x="4909" y="6479"/>
                  </a:lnTo>
                  <a:lnTo>
                    <a:pt x="12828" y="16353"/>
                  </a:lnTo>
                  <a:lnTo>
                    <a:pt x="13398" y="17064"/>
                  </a:lnTo>
                  <a:lnTo>
                    <a:pt x="16109" y="20519"/>
                  </a:lnTo>
                  <a:lnTo>
                    <a:pt x="981" y="20519"/>
                  </a:lnTo>
                  <a:cubicBezTo>
                    <a:pt x="981" y="20519"/>
                    <a:pt x="981" y="11446"/>
                    <a:pt x="981" y="11446"/>
                  </a:cubicBezTo>
                  <a:close/>
                  <a:moveTo>
                    <a:pt x="20618" y="1080"/>
                  </a:moveTo>
                  <a:lnTo>
                    <a:pt x="20618" y="16058"/>
                  </a:lnTo>
                  <a:lnTo>
                    <a:pt x="17427" y="12244"/>
                  </a:lnTo>
                  <a:cubicBezTo>
                    <a:pt x="17240" y="12012"/>
                    <a:pt x="16972" y="11879"/>
                    <a:pt x="16690" y="11879"/>
                  </a:cubicBezTo>
                  <a:cubicBezTo>
                    <a:pt x="16409" y="11879"/>
                    <a:pt x="16141" y="12012"/>
                    <a:pt x="15954" y="12244"/>
                  </a:cubicBezTo>
                  <a:lnTo>
                    <a:pt x="13399" y="15432"/>
                  </a:lnTo>
                  <a:lnTo>
                    <a:pt x="5645" y="5764"/>
                  </a:lnTo>
                  <a:cubicBezTo>
                    <a:pt x="5458" y="5532"/>
                    <a:pt x="5190" y="5400"/>
                    <a:pt x="4909" y="5400"/>
                  </a:cubicBezTo>
                  <a:cubicBezTo>
                    <a:pt x="4627" y="5400"/>
                    <a:pt x="4359" y="5532"/>
                    <a:pt x="4172" y="5764"/>
                  </a:cubicBezTo>
                  <a:lnTo>
                    <a:pt x="981" y="9812"/>
                  </a:lnTo>
                  <a:lnTo>
                    <a:pt x="981" y="1080"/>
                  </a:lnTo>
                  <a:cubicBezTo>
                    <a:pt x="981" y="1080"/>
                    <a:pt x="20618" y="1080"/>
                    <a:pt x="20618" y="1080"/>
                  </a:cubicBezTo>
                  <a:close/>
                  <a:moveTo>
                    <a:pt x="20618" y="0"/>
                  </a:moveTo>
                  <a:lnTo>
                    <a:pt x="981" y="0"/>
                  </a:lnTo>
                  <a:cubicBezTo>
                    <a:pt x="439" y="0"/>
                    <a:pt x="0" y="483"/>
                    <a:pt x="0" y="1080"/>
                  </a:cubicBezTo>
                  <a:lnTo>
                    <a:pt x="0" y="20519"/>
                  </a:lnTo>
                  <a:cubicBezTo>
                    <a:pt x="0" y="21116"/>
                    <a:pt x="439" y="21599"/>
                    <a:pt x="981" y="21599"/>
                  </a:cubicBezTo>
                  <a:lnTo>
                    <a:pt x="20618" y="21599"/>
                  </a:lnTo>
                  <a:cubicBezTo>
                    <a:pt x="21160" y="21599"/>
                    <a:pt x="21600" y="21116"/>
                    <a:pt x="21600" y="20519"/>
                  </a:cubicBezTo>
                  <a:lnTo>
                    <a:pt x="21600" y="1080"/>
                  </a:lnTo>
                  <a:cubicBezTo>
                    <a:pt x="21600" y="483"/>
                    <a:pt x="21160" y="0"/>
                    <a:pt x="2061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88" name="AutoShape 80"/>
            <p:cNvSpPr/>
            <p:nvPr/>
          </p:nvSpPr>
          <p:spPr bwMode="auto">
            <a:xfrm>
              <a:off x="7021513" y="1501775"/>
              <a:ext cx="68262" cy="666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3600"/>
                  </a:moveTo>
                  <a:cubicBezTo>
                    <a:pt x="14769" y="3600"/>
                    <a:pt x="17999" y="6827"/>
                    <a:pt x="17999" y="10800"/>
                  </a:cubicBezTo>
                  <a:cubicBezTo>
                    <a:pt x="17999" y="14769"/>
                    <a:pt x="14769" y="18000"/>
                    <a:pt x="10800" y="18000"/>
                  </a:cubicBezTo>
                  <a:cubicBezTo>
                    <a:pt x="6830" y="18000"/>
                    <a:pt x="3600" y="14769"/>
                    <a:pt x="3600" y="10800"/>
                  </a:cubicBezTo>
                  <a:cubicBezTo>
                    <a:pt x="3600" y="6827"/>
                    <a:pt x="6830" y="3600"/>
                    <a:pt x="10800" y="3600"/>
                  </a:cubicBezTo>
                  <a:moveTo>
                    <a:pt x="10800" y="21599"/>
                  </a:moveTo>
                  <a:cubicBezTo>
                    <a:pt x="16766" y="21599"/>
                    <a:pt x="21600" y="16762"/>
                    <a:pt x="21600" y="10800"/>
                  </a:cubicBezTo>
                  <a:cubicBezTo>
                    <a:pt x="21600" y="4833"/>
                    <a:pt x="16766" y="0"/>
                    <a:pt x="10800" y="0"/>
                  </a:cubicBezTo>
                  <a:cubicBezTo>
                    <a:pt x="4833" y="0"/>
                    <a:pt x="0" y="4833"/>
                    <a:pt x="0" y="10800"/>
                  </a:cubicBezTo>
                  <a:cubicBezTo>
                    <a:pt x="0" y="16762"/>
                    <a:pt x="4833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89" name="Group 82"/>
          <p:cNvGrpSpPr/>
          <p:nvPr/>
        </p:nvGrpSpPr>
        <p:grpSpPr>
          <a:xfrm>
            <a:off x="6112643" y="1422399"/>
            <a:ext cx="359165" cy="359165"/>
            <a:chOff x="8216107" y="1647825"/>
            <a:chExt cx="464344" cy="464344"/>
          </a:xfrm>
          <a:solidFill>
            <a:schemeClr val="bg1"/>
          </a:solidFill>
        </p:grpSpPr>
        <p:sp>
          <p:nvSpPr>
            <p:cNvPr id="90" name="AutoShape 81"/>
            <p:cNvSpPr/>
            <p:nvPr/>
          </p:nvSpPr>
          <p:spPr bwMode="auto">
            <a:xfrm>
              <a:off x="8216107" y="1647825"/>
              <a:ext cx="464344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35" y="9811"/>
                  </a:moveTo>
                  <a:cubicBezTo>
                    <a:pt x="20220" y="10144"/>
                    <a:pt x="20081" y="10800"/>
                    <a:pt x="18899" y="10800"/>
                  </a:cubicBezTo>
                  <a:lnTo>
                    <a:pt x="17549" y="10800"/>
                  </a:lnTo>
                  <a:cubicBezTo>
                    <a:pt x="17363" y="10800"/>
                    <a:pt x="17212" y="10950"/>
                    <a:pt x="17212" y="11137"/>
                  </a:cubicBezTo>
                  <a:cubicBezTo>
                    <a:pt x="17212" y="11324"/>
                    <a:pt x="17363" y="11475"/>
                    <a:pt x="17549" y="11475"/>
                  </a:cubicBezTo>
                  <a:lnTo>
                    <a:pt x="18858" y="11475"/>
                  </a:lnTo>
                  <a:cubicBezTo>
                    <a:pt x="19870" y="11475"/>
                    <a:pt x="20003" y="12314"/>
                    <a:pt x="19938" y="12719"/>
                  </a:cubicBezTo>
                  <a:cubicBezTo>
                    <a:pt x="19855" y="13223"/>
                    <a:pt x="19618" y="14175"/>
                    <a:pt x="18478" y="14175"/>
                  </a:cubicBezTo>
                  <a:lnTo>
                    <a:pt x="16874" y="14175"/>
                  </a:lnTo>
                  <a:cubicBezTo>
                    <a:pt x="16688" y="14175"/>
                    <a:pt x="16537" y="14325"/>
                    <a:pt x="16537" y="14512"/>
                  </a:cubicBezTo>
                  <a:cubicBezTo>
                    <a:pt x="16537" y="14699"/>
                    <a:pt x="16688" y="14850"/>
                    <a:pt x="16874" y="14850"/>
                  </a:cubicBezTo>
                  <a:lnTo>
                    <a:pt x="18203" y="14850"/>
                  </a:lnTo>
                  <a:cubicBezTo>
                    <a:pt x="19343" y="14850"/>
                    <a:pt x="19243" y="15718"/>
                    <a:pt x="19079" y="16237"/>
                  </a:cubicBezTo>
                  <a:cubicBezTo>
                    <a:pt x="18864" y="16918"/>
                    <a:pt x="18732" y="17549"/>
                    <a:pt x="17297" y="17549"/>
                  </a:cubicBezTo>
                  <a:lnTo>
                    <a:pt x="16196" y="17549"/>
                  </a:lnTo>
                  <a:cubicBezTo>
                    <a:pt x="16009" y="17549"/>
                    <a:pt x="15859" y="17700"/>
                    <a:pt x="15859" y="17887"/>
                  </a:cubicBezTo>
                  <a:cubicBezTo>
                    <a:pt x="15859" y="18073"/>
                    <a:pt x="16009" y="18225"/>
                    <a:pt x="16196" y="18225"/>
                  </a:cubicBezTo>
                  <a:lnTo>
                    <a:pt x="17255" y="18225"/>
                  </a:lnTo>
                  <a:cubicBezTo>
                    <a:pt x="17993" y="18225"/>
                    <a:pt x="18027" y="18923"/>
                    <a:pt x="17950" y="19174"/>
                  </a:cubicBezTo>
                  <a:cubicBezTo>
                    <a:pt x="17866" y="19448"/>
                    <a:pt x="17767" y="19651"/>
                    <a:pt x="17762" y="19660"/>
                  </a:cubicBezTo>
                  <a:cubicBezTo>
                    <a:pt x="17558" y="20028"/>
                    <a:pt x="17229" y="20249"/>
                    <a:pt x="16534" y="20249"/>
                  </a:cubicBezTo>
                  <a:lnTo>
                    <a:pt x="12844" y="20249"/>
                  </a:lnTo>
                  <a:cubicBezTo>
                    <a:pt x="10990" y="20249"/>
                    <a:pt x="9151" y="19829"/>
                    <a:pt x="9104" y="19818"/>
                  </a:cubicBezTo>
                  <a:cubicBezTo>
                    <a:pt x="6299" y="19172"/>
                    <a:pt x="6152" y="19122"/>
                    <a:pt x="5976" y="19072"/>
                  </a:cubicBezTo>
                  <a:cubicBezTo>
                    <a:pt x="5976" y="19072"/>
                    <a:pt x="5405" y="18976"/>
                    <a:pt x="5405" y="18478"/>
                  </a:cubicBezTo>
                  <a:lnTo>
                    <a:pt x="5399" y="9155"/>
                  </a:lnTo>
                  <a:cubicBezTo>
                    <a:pt x="5399" y="8839"/>
                    <a:pt x="5601" y="8552"/>
                    <a:pt x="5935" y="8452"/>
                  </a:cubicBezTo>
                  <a:cubicBezTo>
                    <a:pt x="5977" y="8435"/>
                    <a:pt x="6034" y="8419"/>
                    <a:pt x="6074" y="8401"/>
                  </a:cubicBezTo>
                  <a:cubicBezTo>
                    <a:pt x="9158" y="7125"/>
                    <a:pt x="10097" y="4324"/>
                    <a:pt x="10124" y="2025"/>
                  </a:cubicBezTo>
                  <a:cubicBezTo>
                    <a:pt x="10128" y="1702"/>
                    <a:pt x="10378" y="1350"/>
                    <a:pt x="10800" y="1350"/>
                  </a:cubicBezTo>
                  <a:cubicBezTo>
                    <a:pt x="11514" y="1350"/>
                    <a:pt x="12774" y="2782"/>
                    <a:pt x="12774" y="4554"/>
                  </a:cubicBezTo>
                  <a:cubicBezTo>
                    <a:pt x="12774" y="6155"/>
                    <a:pt x="12711" y="6432"/>
                    <a:pt x="12149" y="8100"/>
                  </a:cubicBezTo>
                  <a:cubicBezTo>
                    <a:pt x="18899" y="8100"/>
                    <a:pt x="18852" y="8196"/>
                    <a:pt x="19448" y="8353"/>
                  </a:cubicBezTo>
                  <a:cubicBezTo>
                    <a:pt x="20187" y="8564"/>
                    <a:pt x="20249" y="9175"/>
                    <a:pt x="20249" y="9386"/>
                  </a:cubicBezTo>
                  <a:cubicBezTo>
                    <a:pt x="20249" y="9618"/>
                    <a:pt x="20243" y="9584"/>
                    <a:pt x="20235" y="9811"/>
                  </a:cubicBezTo>
                  <a:moveTo>
                    <a:pt x="4724" y="19575"/>
                  </a:moveTo>
                  <a:cubicBezTo>
                    <a:pt x="4724" y="19948"/>
                    <a:pt x="4423" y="20249"/>
                    <a:pt x="4049" y="20249"/>
                  </a:cubicBezTo>
                  <a:lnTo>
                    <a:pt x="2024" y="20249"/>
                  </a:lnTo>
                  <a:cubicBezTo>
                    <a:pt x="1652" y="20249"/>
                    <a:pt x="1349" y="19948"/>
                    <a:pt x="1349" y="19575"/>
                  </a:cubicBezTo>
                  <a:lnTo>
                    <a:pt x="1349" y="8774"/>
                  </a:lnTo>
                  <a:cubicBezTo>
                    <a:pt x="1349" y="8401"/>
                    <a:pt x="1652" y="8100"/>
                    <a:pt x="2024" y="8100"/>
                  </a:cubicBezTo>
                  <a:lnTo>
                    <a:pt x="4049" y="8100"/>
                  </a:lnTo>
                  <a:cubicBezTo>
                    <a:pt x="4423" y="8100"/>
                    <a:pt x="4724" y="8401"/>
                    <a:pt x="4724" y="8774"/>
                  </a:cubicBezTo>
                  <a:cubicBezTo>
                    <a:pt x="4724" y="8774"/>
                    <a:pt x="4724" y="19575"/>
                    <a:pt x="4724" y="19575"/>
                  </a:cubicBezTo>
                  <a:close/>
                  <a:moveTo>
                    <a:pt x="19686" y="7069"/>
                  </a:moveTo>
                  <a:cubicBezTo>
                    <a:pt x="18842" y="6846"/>
                    <a:pt x="16858" y="6849"/>
                    <a:pt x="13956" y="6773"/>
                  </a:cubicBezTo>
                  <a:cubicBezTo>
                    <a:pt x="14093" y="6139"/>
                    <a:pt x="14124" y="5568"/>
                    <a:pt x="14124" y="4554"/>
                  </a:cubicBezTo>
                  <a:cubicBezTo>
                    <a:pt x="14124" y="2133"/>
                    <a:pt x="12361" y="0"/>
                    <a:pt x="10800" y="0"/>
                  </a:cubicBezTo>
                  <a:cubicBezTo>
                    <a:pt x="9698" y="0"/>
                    <a:pt x="8789" y="901"/>
                    <a:pt x="8774" y="2009"/>
                  </a:cubicBezTo>
                  <a:cubicBezTo>
                    <a:pt x="8760" y="3368"/>
                    <a:pt x="8340" y="5716"/>
                    <a:pt x="6074" y="6906"/>
                  </a:cubicBezTo>
                  <a:cubicBezTo>
                    <a:pt x="5908" y="6994"/>
                    <a:pt x="5433" y="7228"/>
                    <a:pt x="5364" y="7259"/>
                  </a:cubicBezTo>
                  <a:lnTo>
                    <a:pt x="5399" y="7289"/>
                  </a:lnTo>
                  <a:cubicBezTo>
                    <a:pt x="5045" y="6984"/>
                    <a:pt x="4554" y="6750"/>
                    <a:pt x="4049" y="6750"/>
                  </a:cubicBezTo>
                  <a:lnTo>
                    <a:pt x="2024" y="6750"/>
                  </a:lnTo>
                  <a:cubicBezTo>
                    <a:pt x="908" y="6750"/>
                    <a:pt x="0" y="7658"/>
                    <a:pt x="0" y="8774"/>
                  </a:cubicBezTo>
                  <a:lnTo>
                    <a:pt x="0" y="19575"/>
                  </a:lnTo>
                  <a:cubicBezTo>
                    <a:pt x="0" y="20691"/>
                    <a:pt x="908" y="21599"/>
                    <a:pt x="2024" y="21599"/>
                  </a:cubicBezTo>
                  <a:lnTo>
                    <a:pt x="4049" y="21599"/>
                  </a:lnTo>
                  <a:cubicBezTo>
                    <a:pt x="4853" y="21599"/>
                    <a:pt x="5525" y="21114"/>
                    <a:pt x="5850" y="20434"/>
                  </a:cubicBezTo>
                  <a:cubicBezTo>
                    <a:pt x="5859" y="20437"/>
                    <a:pt x="5873" y="20441"/>
                    <a:pt x="5882" y="20442"/>
                  </a:cubicBezTo>
                  <a:cubicBezTo>
                    <a:pt x="5927" y="20454"/>
                    <a:pt x="5979" y="20467"/>
                    <a:pt x="6044" y="20485"/>
                  </a:cubicBezTo>
                  <a:cubicBezTo>
                    <a:pt x="6056" y="20487"/>
                    <a:pt x="6062" y="20488"/>
                    <a:pt x="6074" y="20492"/>
                  </a:cubicBezTo>
                  <a:cubicBezTo>
                    <a:pt x="6464" y="20588"/>
                    <a:pt x="7212" y="20768"/>
                    <a:pt x="8812" y="21135"/>
                  </a:cubicBezTo>
                  <a:cubicBezTo>
                    <a:pt x="9155" y="21213"/>
                    <a:pt x="10966" y="21599"/>
                    <a:pt x="12844" y="21599"/>
                  </a:cubicBezTo>
                  <a:lnTo>
                    <a:pt x="16534" y="21599"/>
                  </a:lnTo>
                  <a:cubicBezTo>
                    <a:pt x="17659" y="21599"/>
                    <a:pt x="18469" y="21167"/>
                    <a:pt x="18952" y="20298"/>
                  </a:cubicBezTo>
                  <a:cubicBezTo>
                    <a:pt x="18958" y="20285"/>
                    <a:pt x="19114" y="19982"/>
                    <a:pt x="19240" y="19572"/>
                  </a:cubicBezTo>
                  <a:cubicBezTo>
                    <a:pt x="19336" y="19263"/>
                    <a:pt x="19371" y="18827"/>
                    <a:pt x="19256" y="18384"/>
                  </a:cubicBezTo>
                  <a:cubicBezTo>
                    <a:pt x="19981" y="17886"/>
                    <a:pt x="20214" y="17133"/>
                    <a:pt x="20366" y="16643"/>
                  </a:cubicBezTo>
                  <a:cubicBezTo>
                    <a:pt x="20620" y="15838"/>
                    <a:pt x="20544" y="15235"/>
                    <a:pt x="20367" y="14803"/>
                  </a:cubicBezTo>
                  <a:cubicBezTo>
                    <a:pt x="20775" y="14418"/>
                    <a:pt x="21122" y="13831"/>
                    <a:pt x="21269" y="12935"/>
                  </a:cubicBezTo>
                  <a:cubicBezTo>
                    <a:pt x="21361" y="12380"/>
                    <a:pt x="21263" y="11809"/>
                    <a:pt x="21007" y="11334"/>
                  </a:cubicBezTo>
                  <a:cubicBezTo>
                    <a:pt x="21389" y="10905"/>
                    <a:pt x="21564" y="10365"/>
                    <a:pt x="21583" y="9865"/>
                  </a:cubicBezTo>
                  <a:lnTo>
                    <a:pt x="21591" y="9724"/>
                  </a:lnTo>
                  <a:cubicBezTo>
                    <a:pt x="21596" y="9635"/>
                    <a:pt x="21600" y="9581"/>
                    <a:pt x="21600" y="9386"/>
                  </a:cubicBezTo>
                  <a:cubicBezTo>
                    <a:pt x="21600" y="8533"/>
                    <a:pt x="21010" y="7446"/>
                    <a:pt x="19686" y="706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91" name="AutoShape 82"/>
            <p:cNvSpPr/>
            <p:nvPr/>
          </p:nvSpPr>
          <p:spPr bwMode="auto">
            <a:xfrm>
              <a:off x="8259763" y="2024857"/>
              <a:ext cx="43657" cy="4365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4400"/>
                  </a:moveTo>
                  <a:cubicBezTo>
                    <a:pt x="8820" y="14400"/>
                    <a:pt x="7200" y="12782"/>
                    <a:pt x="7200" y="10800"/>
                  </a:cubicBezTo>
                  <a:cubicBezTo>
                    <a:pt x="7200" y="8817"/>
                    <a:pt x="8820" y="7200"/>
                    <a:pt x="10800" y="7200"/>
                  </a:cubicBezTo>
                  <a:cubicBezTo>
                    <a:pt x="12779" y="7200"/>
                    <a:pt x="14400" y="8817"/>
                    <a:pt x="14400" y="10800"/>
                  </a:cubicBezTo>
                  <a:cubicBezTo>
                    <a:pt x="14400" y="12782"/>
                    <a:pt x="12779" y="14400"/>
                    <a:pt x="10800" y="14400"/>
                  </a:cubicBezTo>
                  <a:moveTo>
                    <a:pt x="10800" y="0"/>
                  </a:move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92" name="AutoShape 83"/>
          <p:cNvSpPr/>
          <p:nvPr/>
        </p:nvSpPr>
        <p:spPr bwMode="auto">
          <a:xfrm>
            <a:off x="5394325" y="1477963"/>
            <a:ext cx="358775" cy="23653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1610" y="13990"/>
                </a:moveTo>
                <a:cubicBezTo>
                  <a:pt x="11373" y="14259"/>
                  <a:pt x="11093" y="14400"/>
                  <a:pt x="10800" y="14400"/>
                </a:cubicBezTo>
                <a:cubicBezTo>
                  <a:pt x="10505" y="14400"/>
                  <a:pt x="10225" y="14259"/>
                  <a:pt x="9990" y="13990"/>
                </a:cubicBezTo>
                <a:lnTo>
                  <a:pt x="7198" y="10800"/>
                </a:lnTo>
                <a:lnTo>
                  <a:pt x="6636" y="10157"/>
                </a:lnTo>
                <a:lnTo>
                  <a:pt x="1349" y="4115"/>
                </a:lnTo>
                <a:lnTo>
                  <a:pt x="1349" y="4114"/>
                </a:lnTo>
                <a:cubicBezTo>
                  <a:pt x="1349" y="2980"/>
                  <a:pt x="1955" y="2057"/>
                  <a:pt x="2699" y="2057"/>
                </a:cubicBezTo>
                <a:lnTo>
                  <a:pt x="18899" y="2057"/>
                </a:lnTo>
                <a:cubicBezTo>
                  <a:pt x="19643" y="2057"/>
                  <a:pt x="20249" y="2980"/>
                  <a:pt x="20249" y="4114"/>
                </a:cubicBezTo>
                <a:cubicBezTo>
                  <a:pt x="20249" y="4114"/>
                  <a:pt x="11610" y="13990"/>
                  <a:pt x="11610" y="13990"/>
                </a:cubicBezTo>
                <a:close/>
                <a:moveTo>
                  <a:pt x="20249" y="16198"/>
                </a:moveTo>
                <a:lnTo>
                  <a:pt x="15525" y="10800"/>
                </a:lnTo>
                <a:lnTo>
                  <a:pt x="20249" y="5399"/>
                </a:lnTo>
                <a:cubicBezTo>
                  <a:pt x="20249" y="5399"/>
                  <a:pt x="20249" y="16198"/>
                  <a:pt x="20249" y="16198"/>
                </a:cubicBezTo>
                <a:close/>
                <a:moveTo>
                  <a:pt x="20249" y="17484"/>
                </a:moveTo>
                <a:cubicBezTo>
                  <a:pt x="20249" y="18620"/>
                  <a:pt x="19643" y="19541"/>
                  <a:pt x="18899" y="19541"/>
                </a:cubicBezTo>
                <a:lnTo>
                  <a:pt x="2699" y="19541"/>
                </a:lnTo>
                <a:cubicBezTo>
                  <a:pt x="1955" y="19541"/>
                  <a:pt x="1349" y="18620"/>
                  <a:pt x="1349" y="17484"/>
                </a:cubicBezTo>
                <a:lnTo>
                  <a:pt x="6636" y="11442"/>
                </a:lnTo>
                <a:lnTo>
                  <a:pt x="9585" y="14813"/>
                </a:lnTo>
                <a:cubicBezTo>
                  <a:pt x="9945" y="15222"/>
                  <a:pt x="10372" y="15429"/>
                  <a:pt x="10800" y="15429"/>
                </a:cubicBezTo>
                <a:cubicBezTo>
                  <a:pt x="11228" y="15429"/>
                  <a:pt x="11654" y="15222"/>
                  <a:pt x="12015" y="14813"/>
                </a:cubicBezTo>
                <a:lnTo>
                  <a:pt x="14963" y="11442"/>
                </a:lnTo>
                <a:cubicBezTo>
                  <a:pt x="14963" y="11442"/>
                  <a:pt x="20249" y="17484"/>
                  <a:pt x="20249" y="17484"/>
                </a:cubicBezTo>
                <a:close/>
                <a:moveTo>
                  <a:pt x="1349" y="5399"/>
                </a:moveTo>
                <a:lnTo>
                  <a:pt x="6074" y="10800"/>
                </a:lnTo>
                <a:lnTo>
                  <a:pt x="1349" y="16198"/>
                </a:lnTo>
                <a:cubicBezTo>
                  <a:pt x="1349" y="16198"/>
                  <a:pt x="1349" y="5399"/>
                  <a:pt x="1349" y="5399"/>
                </a:cubicBezTo>
                <a:close/>
                <a:moveTo>
                  <a:pt x="18899" y="0"/>
                </a:moveTo>
                <a:lnTo>
                  <a:pt x="2699" y="0"/>
                </a:lnTo>
                <a:cubicBezTo>
                  <a:pt x="1208" y="0"/>
                  <a:pt x="0" y="1842"/>
                  <a:pt x="0" y="4114"/>
                </a:cubicBezTo>
                <a:lnTo>
                  <a:pt x="0" y="17484"/>
                </a:lnTo>
                <a:cubicBezTo>
                  <a:pt x="0" y="19756"/>
                  <a:pt x="1208" y="21600"/>
                  <a:pt x="2699" y="21600"/>
                </a:cubicBezTo>
                <a:lnTo>
                  <a:pt x="18899" y="21600"/>
                </a:lnTo>
                <a:cubicBezTo>
                  <a:pt x="20391" y="21600"/>
                  <a:pt x="21600" y="19756"/>
                  <a:pt x="21600" y="17484"/>
                </a:cubicBezTo>
                <a:lnTo>
                  <a:pt x="21600" y="4114"/>
                </a:lnTo>
                <a:cubicBezTo>
                  <a:pt x="21600" y="1842"/>
                  <a:pt x="20391" y="0"/>
                  <a:pt x="188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93" name="AutoShape 84"/>
          <p:cNvSpPr/>
          <p:nvPr/>
        </p:nvSpPr>
        <p:spPr bwMode="auto">
          <a:xfrm>
            <a:off x="4675188" y="1422400"/>
            <a:ext cx="360362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8900"/>
                </a:moveTo>
                <a:cubicBezTo>
                  <a:pt x="20249" y="19643"/>
                  <a:pt x="19644" y="20249"/>
                  <a:pt x="18899" y="20249"/>
                </a:cubicBezTo>
                <a:lnTo>
                  <a:pt x="2699" y="20249"/>
                </a:lnTo>
                <a:cubicBezTo>
                  <a:pt x="1955" y="20249"/>
                  <a:pt x="1349" y="19643"/>
                  <a:pt x="1349" y="18900"/>
                </a:cubicBezTo>
                <a:lnTo>
                  <a:pt x="1349" y="5400"/>
                </a:lnTo>
                <a:cubicBezTo>
                  <a:pt x="1349" y="5027"/>
                  <a:pt x="1652" y="4725"/>
                  <a:pt x="2024" y="4725"/>
                </a:cubicBezTo>
                <a:lnTo>
                  <a:pt x="2699" y="4725"/>
                </a:lnTo>
                <a:lnTo>
                  <a:pt x="2699" y="18225"/>
                </a:lnTo>
                <a:cubicBezTo>
                  <a:pt x="2699" y="18598"/>
                  <a:pt x="3001" y="18900"/>
                  <a:pt x="3374" y="18900"/>
                </a:cubicBezTo>
                <a:cubicBezTo>
                  <a:pt x="3748" y="18900"/>
                  <a:pt x="4049" y="18598"/>
                  <a:pt x="4049" y="18225"/>
                </a:cubicBezTo>
                <a:lnTo>
                  <a:pt x="4049" y="2025"/>
                </a:lnTo>
                <a:cubicBezTo>
                  <a:pt x="4049" y="1652"/>
                  <a:pt x="4352" y="1350"/>
                  <a:pt x="4724" y="1350"/>
                </a:cubicBezTo>
                <a:lnTo>
                  <a:pt x="19575" y="1350"/>
                </a:lnTo>
                <a:cubicBezTo>
                  <a:pt x="19947" y="1350"/>
                  <a:pt x="20249" y="1652"/>
                  <a:pt x="20249" y="2025"/>
                </a:cubicBezTo>
                <a:cubicBezTo>
                  <a:pt x="20249" y="2025"/>
                  <a:pt x="20249" y="18900"/>
                  <a:pt x="20249" y="18900"/>
                </a:cubicBezTo>
                <a:close/>
                <a:moveTo>
                  <a:pt x="19575" y="0"/>
                </a:moveTo>
                <a:lnTo>
                  <a:pt x="4724" y="0"/>
                </a:lnTo>
                <a:cubicBezTo>
                  <a:pt x="3606" y="0"/>
                  <a:pt x="2699" y="905"/>
                  <a:pt x="2699" y="2025"/>
                </a:cubicBezTo>
                <a:lnTo>
                  <a:pt x="2699" y="3375"/>
                </a:lnTo>
                <a:lnTo>
                  <a:pt x="2024" y="3375"/>
                </a:lnTo>
                <a:cubicBezTo>
                  <a:pt x="906" y="3375"/>
                  <a:pt x="0" y="4280"/>
                  <a:pt x="0" y="5400"/>
                </a:cubicBezTo>
                <a:lnTo>
                  <a:pt x="0" y="18900"/>
                </a:lnTo>
                <a:cubicBezTo>
                  <a:pt x="0" y="20391"/>
                  <a:pt x="1208" y="21599"/>
                  <a:pt x="2699" y="21599"/>
                </a:cubicBezTo>
                <a:lnTo>
                  <a:pt x="18899" y="21599"/>
                </a:lnTo>
                <a:cubicBezTo>
                  <a:pt x="20391" y="21599"/>
                  <a:pt x="21600" y="20391"/>
                  <a:pt x="21600" y="18900"/>
                </a:cubicBezTo>
                <a:lnTo>
                  <a:pt x="21600" y="2025"/>
                </a:lnTo>
                <a:cubicBezTo>
                  <a:pt x="21600" y="905"/>
                  <a:pt x="20693" y="0"/>
                  <a:pt x="19575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94" name="AutoShape 85"/>
          <p:cNvSpPr/>
          <p:nvPr/>
        </p:nvSpPr>
        <p:spPr bwMode="auto">
          <a:xfrm>
            <a:off x="4889500" y="1557338"/>
            <a:ext cx="100013" cy="111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200" y="21599"/>
                </a:moveTo>
                <a:lnTo>
                  <a:pt x="20400" y="21599"/>
                </a:lnTo>
                <a:cubicBezTo>
                  <a:pt x="21062" y="21599"/>
                  <a:pt x="21600" y="16748"/>
                  <a:pt x="21600" y="10800"/>
                </a:cubicBezTo>
                <a:cubicBezTo>
                  <a:pt x="21600" y="4830"/>
                  <a:pt x="21062" y="0"/>
                  <a:pt x="20400" y="0"/>
                </a:cubicBezTo>
                <a:lnTo>
                  <a:pt x="1200" y="0"/>
                </a:lnTo>
                <a:cubicBezTo>
                  <a:pt x="537" y="0"/>
                  <a:pt x="0" y="4830"/>
                  <a:pt x="0" y="10800"/>
                </a:cubicBezTo>
                <a:cubicBezTo>
                  <a:pt x="0" y="16748"/>
                  <a:pt x="537" y="21599"/>
                  <a:pt x="12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95" name="AutoShape 86"/>
          <p:cNvSpPr/>
          <p:nvPr/>
        </p:nvSpPr>
        <p:spPr bwMode="auto">
          <a:xfrm>
            <a:off x="4889500" y="1522413"/>
            <a:ext cx="100013" cy="127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200" y="21599"/>
                </a:moveTo>
                <a:lnTo>
                  <a:pt x="20400" y="21599"/>
                </a:lnTo>
                <a:cubicBezTo>
                  <a:pt x="21062" y="21599"/>
                  <a:pt x="21600" y="16748"/>
                  <a:pt x="21600" y="10800"/>
                </a:cubicBezTo>
                <a:cubicBezTo>
                  <a:pt x="21600" y="4830"/>
                  <a:pt x="21062" y="0"/>
                  <a:pt x="20400" y="0"/>
                </a:cubicBezTo>
                <a:lnTo>
                  <a:pt x="1200" y="0"/>
                </a:lnTo>
                <a:cubicBezTo>
                  <a:pt x="537" y="0"/>
                  <a:pt x="0" y="4830"/>
                  <a:pt x="0" y="10800"/>
                </a:cubicBezTo>
                <a:cubicBezTo>
                  <a:pt x="0" y="16748"/>
                  <a:pt x="537" y="21599"/>
                  <a:pt x="12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96" name="AutoShape 87"/>
          <p:cNvSpPr/>
          <p:nvPr/>
        </p:nvSpPr>
        <p:spPr bwMode="auto">
          <a:xfrm>
            <a:off x="4889500" y="1489075"/>
            <a:ext cx="100013" cy="127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200" y="21599"/>
                </a:moveTo>
                <a:lnTo>
                  <a:pt x="20400" y="21599"/>
                </a:lnTo>
                <a:cubicBezTo>
                  <a:pt x="21062" y="21599"/>
                  <a:pt x="21600" y="16748"/>
                  <a:pt x="21600" y="10800"/>
                </a:cubicBezTo>
                <a:cubicBezTo>
                  <a:pt x="21600" y="4830"/>
                  <a:pt x="21062" y="0"/>
                  <a:pt x="20400" y="0"/>
                </a:cubicBezTo>
                <a:lnTo>
                  <a:pt x="1200" y="0"/>
                </a:lnTo>
                <a:cubicBezTo>
                  <a:pt x="537" y="0"/>
                  <a:pt x="0" y="4830"/>
                  <a:pt x="0" y="10800"/>
                </a:cubicBezTo>
                <a:cubicBezTo>
                  <a:pt x="0" y="16748"/>
                  <a:pt x="537" y="21599"/>
                  <a:pt x="12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97" name="AutoShape 88"/>
          <p:cNvSpPr/>
          <p:nvPr/>
        </p:nvSpPr>
        <p:spPr bwMode="auto">
          <a:xfrm>
            <a:off x="4765675" y="1725613"/>
            <a:ext cx="100013" cy="111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98" name="AutoShape 89"/>
          <p:cNvSpPr/>
          <p:nvPr/>
        </p:nvSpPr>
        <p:spPr bwMode="auto">
          <a:xfrm>
            <a:off x="4765675" y="1692275"/>
            <a:ext cx="100013" cy="111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99" name="AutoShape 90"/>
          <p:cNvSpPr/>
          <p:nvPr/>
        </p:nvSpPr>
        <p:spPr bwMode="auto">
          <a:xfrm>
            <a:off x="4765675" y="1658938"/>
            <a:ext cx="100013" cy="95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00" name="AutoShape 91"/>
          <p:cNvSpPr/>
          <p:nvPr/>
        </p:nvSpPr>
        <p:spPr bwMode="auto">
          <a:xfrm>
            <a:off x="4889500" y="1725613"/>
            <a:ext cx="100013" cy="111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01" name="AutoShape 92"/>
          <p:cNvSpPr/>
          <p:nvPr/>
        </p:nvSpPr>
        <p:spPr bwMode="auto">
          <a:xfrm>
            <a:off x="4889500" y="1692275"/>
            <a:ext cx="100013" cy="111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02" name="AutoShape 93"/>
          <p:cNvSpPr/>
          <p:nvPr/>
        </p:nvSpPr>
        <p:spPr bwMode="auto">
          <a:xfrm>
            <a:off x="4889500" y="1658938"/>
            <a:ext cx="100013" cy="95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400" y="0"/>
                </a:moveTo>
                <a:lnTo>
                  <a:pt x="1200" y="0"/>
                </a:lnTo>
                <a:cubicBezTo>
                  <a:pt x="537" y="0"/>
                  <a:pt x="0" y="4851"/>
                  <a:pt x="0" y="10800"/>
                </a:cubicBezTo>
                <a:cubicBezTo>
                  <a:pt x="0" y="16790"/>
                  <a:pt x="537" y="21599"/>
                  <a:pt x="1200" y="21599"/>
                </a:cubicBezTo>
                <a:lnTo>
                  <a:pt x="20400" y="21599"/>
                </a:lnTo>
                <a:cubicBezTo>
                  <a:pt x="21062" y="21599"/>
                  <a:pt x="21600" y="16790"/>
                  <a:pt x="21600" y="10800"/>
                </a:cubicBezTo>
                <a:cubicBezTo>
                  <a:pt x="21600" y="4851"/>
                  <a:pt x="21062" y="0"/>
                  <a:pt x="204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03" name="AutoShape 94"/>
          <p:cNvSpPr/>
          <p:nvPr/>
        </p:nvSpPr>
        <p:spPr bwMode="auto">
          <a:xfrm>
            <a:off x="4765675" y="1590675"/>
            <a:ext cx="223838" cy="111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60" y="0"/>
                </a:moveTo>
                <a:lnTo>
                  <a:pt x="540" y="0"/>
                </a:lnTo>
                <a:cubicBezTo>
                  <a:pt x="242" y="0"/>
                  <a:pt x="0" y="4851"/>
                  <a:pt x="0" y="10800"/>
                </a:cubicBezTo>
                <a:cubicBezTo>
                  <a:pt x="0" y="16769"/>
                  <a:pt x="242" y="21599"/>
                  <a:pt x="540" y="21599"/>
                </a:cubicBezTo>
                <a:lnTo>
                  <a:pt x="21060" y="21599"/>
                </a:lnTo>
                <a:cubicBezTo>
                  <a:pt x="21357" y="21599"/>
                  <a:pt x="21600" y="16769"/>
                  <a:pt x="21600" y="10800"/>
                </a:cubicBezTo>
                <a:cubicBezTo>
                  <a:pt x="21600" y="4851"/>
                  <a:pt x="21357" y="0"/>
                  <a:pt x="2106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04" name="AutoShape 95"/>
          <p:cNvSpPr/>
          <p:nvPr/>
        </p:nvSpPr>
        <p:spPr bwMode="auto">
          <a:xfrm>
            <a:off x="4765675" y="1624013"/>
            <a:ext cx="223838" cy="111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060" y="0"/>
                </a:moveTo>
                <a:lnTo>
                  <a:pt x="540" y="0"/>
                </a:lnTo>
                <a:cubicBezTo>
                  <a:pt x="242" y="0"/>
                  <a:pt x="0" y="4851"/>
                  <a:pt x="0" y="10800"/>
                </a:cubicBezTo>
                <a:cubicBezTo>
                  <a:pt x="0" y="16790"/>
                  <a:pt x="242" y="21599"/>
                  <a:pt x="540" y="21599"/>
                </a:cubicBezTo>
                <a:lnTo>
                  <a:pt x="21060" y="21599"/>
                </a:lnTo>
                <a:cubicBezTo>
                  <a:pt x="21357" y="21599"/>
                  <a:pt x="21600" y="16790"/>
                  <a:pt x="21600" y="10800"/>
                </a:cubicBezTo>
                <a:cubicBezTo>
                  <a:pt x="21600" y="4851"/>
                  <a:pt x="21357" y="0"/>
                  <a:pt x="2106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05" name="AutoShape 96"/>
          <p:cNvSpPr/>
          <p:nvPr/>
        </p:nvSpPr>
        <p:spPr bwMode="auto">
          <a:xfrm>
            <a:off x="4765675" y="1466850"/>
            <a:ext cx="100013" cy="1016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4799" y="4792"/>
                </a:moveTo>
                <a:lnTo>
                  <a:pt x="16800" y="4792"/>
                </a:lnTo>
                <a:lnTo>
                  <a:pt x="16800" y="16797"/>
                </a:lnTo>
                <a:lnTo>
                  <a:pt x="4799" y="16797"/>
                </a:lnTo>
                <a:cubicBezTo>
                  <a:pt x="4799" y="16797"/>
                  <a:pt x="4799" y="4792"/>
                  <a:pt x="4799" y="4792"/>
                </a:cubicBezTo>
                <a:close/>
                <a:moveTo>
                  <a:pt x="2399" y="21600"/>
                </a:moveTo>
                <a:lnTo>
                  <a:pt x="19199" y="21600"/>
                </a:lnTo>
                <a:cubicBezTo>
                  <a:pt x="20527" y="21600"/>
                  <a:pt x="21600" y="20523"/>
                  <a:pt x="21600" y="19198"/>
                </a:cubicBezTo>
                <a:lnTo>
                  <a:pt x="21600" y="2401"/>
                </a:lnTo>
                <a:cubicBezTo>
                  <a:pt x="21600" y="1076"/>
                  <a:pt x="20527" y="0"/>
                  <a:pt x="19199" y="0"/>
                </a:cubicBezTo>
                <a:lnTo>
                  <a:pt x="2399" y="0"/>
                </a:lnTo>
                <a:cubicBezTo>
                  <a:pt x="1072" y="0"/>
                  <a:pt x="0" y="1076"/>
                  <a:pt x="0" y="2401"/>
                </a:cubicBezTo>
                <a:lnTo>
                  <a:pt x="0" y="19198"/>
                </a:lnTo>
                <a:cubicBezTo>
                  <a:pt x="0" y="20523"/>
                  <a:pt x="1072" y="21600"/>
                  <a:pt x="2399" y="216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106" name="组合 105"/>
          <p:cNvGrpSpPr/>
          <p:nvPr/>
        </p:nvGrpSpPr>
        <p:grpSpPr>
          <a:xfrm>
            <a:off x="3965575" y="3582988"/>
            <a:ext cx="213716" cy="358775"/>
            <a:chOff x="3965575" y="3582988"/>
            <a:chExt cx="247650" cy="358775"/>
          </a:xfrm>
          <a:solidFill>
            <a:schemeClr val="bg1"/>
          </a:solidFill>
        </p:grpSpPr>
        <p:sp>
          <p:nvSpPr>
            <p:cNvPr id="107" name="AutoShape 97"/>
            <p:cNvSpPr/>
            <p:nvPr/>
          </p:nvSpPr>
          <p:spPr bwMode="auto">
            <a:xfrm>
              <a:off x="3965575" y="3582988"/>
              <a:ext cx="247650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636" y="3374"/>
                  </a:moveTo>
                  <a:lnTo>
                    <a:pt x="1963" y="3375"/>
                  </a:lnTo>
                  <a:lnTo>
                    <a:pt x="1963" y="2025"/>
                  </a:lnTo>
                  <a:cubicBezTo>
                    <a:pt x="1963" y="1653"/>
                    <a:pt x="2402" y="1350"/>
                    <a:pt x="2945" y="1350"/>
                  </a:cubicBezTo>
                  <a:lnTo>
                    <a:pt x="18654" y="1349"/>
                  </a:lnTo>
                  <a:cubicBezTo>
                    <a:pt x="19195" y="1349"/>
                    <a:pt x="19636" y="1652"/>
                    <a:pt x="19636" y="2024"/>
                  </a:cubicBezTo>
                  <a:cubicBezTo>
                    <a:pt x="19636" y="2024"/>
                    <a:pt x="19636" y="3374"/>
                    <a:pt x="19636" y="3374"/>
                  </a:cubicBezTo>
                  <a:close/>
                  <a:moveTo>
                    <a:pt x="19636" y="17546"/>
                  </a:moveTo>
                  <a:lnTo>
                    <a:pt x="1963" y="17547"/>
                  </a:lnTo>
                  <a:lnTo>
                    <a:pt x="1963" y="4050"/>
                  </a:lnTo>
                  <a:lnTo>
                    <a:pt x="19636" y="4049"/>
                  </a:lnTo>
                  <a:cubicBezTo>
                    <a:pt x="19636" y="4049"/>
                    <a:pt x="19636" y="17546"/>
                    <a:pt x="19636" y="17546"/>
                  </a:cubicBezTo>
                  <a:close/>
                  <a:moveTo>
                    <a:pt x="19636" y="19574"/>
                  </a:moveTo>
                  <a:cubicBezTo>
                    <a:pt x="19636" y="19946"/>
                    <a:pt x="19195" y="20249"/>
                    <a:pt x="18654" y="20249"/>
                  </a:cubicBezTo>
                  <a:lnTo>
                    <a:pt x="2945" y="20250"/>
                  </a:lnTo>
                  <a:cubicBezTo>
                    <a:pt x="2402" y="20250"/>
                    <a:pt x="1963" y="19947"/>
                    <a:pt x="1963" y="19575"/>
                  </a:cubicBezTo>
                  <a:lnTo>
                    <a:pt x="1963" y="18222"/>
                  </a:lnTo>
                  <a:lnTo>
                    <a:pt x="19636" y="18221"/>
                  </a:lnTo>
                  <a:cubicBezTo>
                    <a:pt x="19636" y="18221"/>
                    <a:pt x="19636" y="19574"/>
                    <a:pt x="19636" y="19574"/>
                  </a:cubicBezTo>
                  <a:close/>
                  <a:moveTo>
                    <a:pt x="18654" y="0"/>
                  </a:moveTo>
                  <a:lnTo>
                    <a:pt x="2945" y="0"/>
                  </a:lnTo>
                  <a:cubicBezTo>
                    <a:pt x="1317" y="0"/>
                    <a:pt x="0" y="907"/>
                    <a:pt x="0" y="2025"/>
                  </a:cubicBezTo>
                  <a:lnTo>
                    <a:pt x="0" y="19575"/>
                  </a:lnTo>
                  <a:cubicBezTo>
                    <a:pt x="0" y="20693"/>
                    <a:pt x="1317" y="21600"/>
                    <a:pt x="2945" y="21600"/>
                  </a:cubicBezTo>
                  <a:lnTo>
                    <a:pt x="18654" y="21599"/>
                  </a:lnTo>
                  <a:cubicBezTo>
                    <a:pt x="20280" y="21599"/>
                    <a:pt x="21600" y="20693"/>
                    <a:pt x="21600" y="19574"/>
                  </a:cubicBezTo>
                  <a:lnTo>
                    <a:pt x="21600" y="2024"/>
                  </a:lnTo>
                  <a:cubicBezTo>
                    <a:pt x="21600" y="906"/>
                    <a:pt x="20280" y="0"/>
                    <a:pt x="18654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08" name="AutoShape 98"/>
            <p:cNvSpPr/>
            <p:nvPr/>
          </p:nvSpPr>
          <p:spPr bwMode="auto">
            <a:xfrm>
              <a:off x="4067175" y="3616325"/>
              <a:ext cx="44450" cy="111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58"/>
                    <a:pt x="20387" y="21599"/>
                    <a:pt x="18899" y="21599"/>
                  </a:cubicBezTo>
                  <a:lnTo>
                    <a:pt x="2699" y="21599"/>
                  </a:lnTo>
                  <a:cubicBezTo>
                    <a:pt x="1202" y="21599"/>
                    <a:pt x="0" y="16758"/>
                    <a:pt x="0" y="10800"/>
                  </a:cubicBezTo>
                  <a:cubicBezTo>
                    <a:pt x="0" y="4841"/>
                    <a:pt x="1202" y="0"/>
                    <a:pt x="2699" y="0"/>
                  </a:cubicBezTo>
                  <a:lnTo>
                    <a:pt x="18899" y="0"/>
                  </a:lnTo>
                  <a:cubicBezTo>
                    <a:pt x="20387" y="0"/>
                    <a:pt x="21600" y="4841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09" name="AutoShape 99"/>
            <p:cNvSpPr/>
            <p:nvPr/>
          </p:nvSpPr>
          <p:spPr bwMode="auto">
            <a:xfrm>
              <a:off x="4078288" y="3897313"/>
              <a:ext cx="22225" cy="11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9"/>
                    <a:pt x="19174" y="21599"/>
                    <a:pt x="16199" y="21599"/>
                  </a:cubicBezTo>
                  <a:lnTo>
                    <a:pt x="5399" y="21599"/>
                  </a:lnTo>
                  <a:cubicBezTo>
                    <a:pt x="2404" y="21599"/>
                    <a:pt x="0" y="16769"/>
                    <a:pt x="0" y="10800"/>
                  </a:cubicBezTo>
                  <a:cubicBezTo>
                    <a:pt x="0" y="4830"/>
                    <a:pt x="2404" y="0"/>
                    <a:pt x="5399" y="0"/>
                  </a:cubicBezTo>
                  <a:lnTo>
                    <a:pt x="16199" y="0"/>
                  </a:lnTo>
                  <a:cubicBezTo>
                    <a:pt x="19174" y="0"/>
                    <a:pt x="21600" y="4830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110" name="AutoShape 100"/>
          <p:cNvSpPr/>
          <p:nvPr/>
        </p:nvSpPr>
        <p:spPr bwMode="auto">
          <a:xfrm>
            <a:off x="3214688" y="3582988"/>
            <a:ext cx="314325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057" y="6750"/>
                </a:moveTo>
                <a:lnTo>
                  <a:pt x="1542" y="6750"/>
                </a:lnTo>
                <a:lnTo>
                  <a:pt x="1542" y="4725"/>
                </a:lnTo>
                <a:lnTo>
                  <a:pt x="20057" y="4725"/>
                </a:lnTo>
                <a:cubicBezTo>
                  <a:pt x="20057" y="4725"/>
                  <a:pt x="20057" y="6750"/>
                  <a:pt x="20057" y="6750"/>
                </a:cubicBezTo>
                <a:close/>
                <a:moveTo>
                  <a:pt x="17485" y="10124"/>
                </a:moveTo>
                <a:lnTo>
                  <a:pt x="4113" y="10124"/>
                </a:lnTo>
                <a:lnTo>
                  <a:pt x="3857" y="8100"/>
                </a:lnTo>
                <a:lnTo>
                  <a:pt x="17742" y="8100"/>
                </a:lnTo>
                <a:cubicBezTo>
                  <a:pt x="17742" y="8100"/>
                  <a:pt x="17485" y="10124"/>
                  <a:pt x="17485" y="10124"/>
                </a:cubicBezTo>
                <a:close/>
                <a:moveTo>
                  <a:pt x="16542" y="17549"/>
                </a:moveTo>
                <a:lnTo>
                  <a:pt x="5057" y="17549"/>
                </a:lnTo>
                <a:lnTo>
                  <a:pt x="4199" y="10800"/>
                </a:lnTo>
                <a:lnTo>
                  <a:pt x="17399" y="10800"/>
                </a:lnTo>
                <a:cubicBezTo>
                  <a:pt x="17399" y="10800"/>
                  <a:pt x="16542" y="17549"/>
                  <a:pt x="16542" y="17549"/>
                </a:cubicBezTo>
                <a:close/>
                <a:moveTo>
                  <a:pt x="5400" y="20249"/>
                </a:moveTo>
                <a:lnTo>
                  <a:pt x="5142" y="18225"/>
                </a:lnTo>
                <a:lnTo>
                  <a:pt x="16456" y="18225"/>
                </a:lnTo>
                <a:lnTo>
                  <a:pt x="16200" y="20249"/>
                </a:lnTo>
                <a:cubicBezTo>
                  <a:pt x="16200" y="20249"/>
                  <a:pt x="5400" y="20249"/>
                  <a:pt x="5400" y="20249"/>
                </a:cubicBezTo>
                <a:close/>
                <a:moveTo>
                  <a:pt x="3857" y="1350"/>
                </a:moveTo>
                <a:lnTo>
                  <a:pt x="17742" y="1350"/>
                </a:lnTo>
                <a:lnTo>
                  <a:pt x="18514" y="3375"/>
                </a:lnTo>
                <a:lnTo>
                  <a:pt x="3085" y="3375"/>
                </a:lnTo>
                <a:cubicBezTo>
                  <a:pt x="3085" y="3375"/>
                  <a:pt x="3857" y="1350"/>
                  <a:pt x="3857" y="1350"/>
                </a:cubicBezTo>
                <a:close/>
                <a:moveTo>
                  <a:pt x="20143" y="3389"/>
                </a:moveTo>
                <a:lnTo>
                  <a:pt x="19205" y="922"/>
                </a:lnTo>
                <a:cubicBezTo>
                  <a:pt x="18996" y="371"/>
                  <a:pt x="18407" y="0"/>
                  <a:pt x="17742" y="0"/>
                </a:cubicBezTo>
                <a:lnTo>
                  <a:pt x="3857" y="0"/>
                </a:lnTo>
                <a:cubicBezTo>
                  <a:pt x="3192" y="0"/>
                  <a:pt x="2603" y="371"/>
                  <a:pt x="2393" y="922"/>
                </a:cubicBezTo>
                <a:lnTo>
                  <a:pt x="1448" y="3391"/>
                </a:lnTo>
                <a:cubicBezTo>
                  <a:pt x="643" y="3436"/>
                  <a:pt x="0" y="4008"/>
                  <a:pt x="0" y="4725"/>
                </a:cubicBezTo>
                <a:lnTo>
                  <a:pt x="0" y="6750"/>
                </a:lnTo>
                <a:cubicBezTo>
                  <a:pt x="0" y="7495"/>
                  <a:pt x="690" y="8100"/>
                  <a:pt x="1542" y="8100"/>
                </a:cubicBezTo>
                <a:lnTo>
                  <a:pt x="2340" y="8100"/>
                </a:lnTo>
                <a:cubicBezTo>
                  <a:pt x="2340" y="8150"/>
                  <a:pt x="2317" y="8198"/>
                  <a:pt x="2323" y="8249"/>
                </a:cubicBezTo>
                <a:lnTo>
                  <a:pt x="3866" y="20398"/>
                </a:lnTo>
                <a:cubicBezTo>
                  <a:pt x="3953" y="21082"/>
                  <a:pt x="4614" y="21599"/>
                  <a:pt x="5400" y="21599"/>
                </a:cubicBezTo>
                <a:lnTo>
                  <a:pt x="16200" y="21599"/>
                </a:lnTo>
                <a:cubicBezTo>
                  <a:pt x="16986" y="21599"/>
                  <a:pt x="17646" y="21082"/>
                  <a:pt x="17732" y="20398"/>
                </a:cubicBezTo>
                <a:lnTo>
                  <a:pt x="19275" y="8249"/>
                </a:lnTo>
                <a:cubicBezTo>
                  <a:pt x="19282" y="8198"/>
                  <a:pt x="19258" y="8150"/>
                  <a:pt x="19258" y="8100"/>
                </a:cubicBezTo>
                <a:lnTo>
                  <a:pt x="20057" y="8100"/>
                </a:lnTo>
                <a:cubicBezTo>
                  <a:pt x="20908" y="8100"/>
                  <a:pt x="21600" y="7495"/>
                  <a:pt x="21600" y="6750"/>
                </a:cubicBezTo>
                <a:lnTo>
                  <a:pt x="21600" y="4725"/>
                </a:lnTo>
                <a:cubicBezTo>
                  <a:pt x="21600" y="4006"/>
                  <a:pt x="20952" y="3431"/>
                  <a:pt x="20143" y="338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11" name="AutoShape 101"/>
          <p:cNvSpPr/>
          <p:nvPr/>
        </p:nvSpPr>
        <p:spPr bwMode="auto">
          <a:xfrm>
            <a:off x="2473325" y="3605213"/>
            <a:ext cx="358775" cy="3143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8514"/>
                </a:moveTo>
                <a:cubicBezTo>
                  <a:pt x="20249" y="19365"/>
                  <a:pt x="19644" y="20057"/>
                  <a:pt x="18899" y="20057"/>
                </a:cubicBezTo>
                <a:lnTo>
                  <a:pt x="2699" y="20057"/>
                </a:lnTo>
                <a:cubicBezTo>
                  <a:pt x="1955" y="20057"/>
                  <a:pt x="1349" y="19365"/>
                  <a:pt x="1349" y="18514"/>
                </a:cubicBezTo>
                <a:lnTo>
                  <a:pt x="1349" y="13114"/>
                </a:lnTo>
                <a:lnTo>
                  <a:pt x="4050" y="1542"/>
                </a:lnTo>
                <a:lnTo>
                  <a:pt x="17549" y="1542"/>
                </a:lnTo>
                <a:lnTo>
                  <a:pt x="20249" y="13114"/>
                </a:lnTo>
                <a:cubicBezTo>
                  <a:pt x="20249" y="13114"/>
                  <a:pt x="20249" y="18514"/>
                  <a:pt x="20249" y="18514"/>
                </a:cubicBezTo>
                <a:close/>
                <a:moveTo>
                  <a:pt x="21548" y="12693"/>
                </a:moveTo>
                <a:lnTo>
                  <a:pt x="18847" y="1117"/>
                </a:lnTo>
                <a:cubicBezTo>
                  <a:pt x="18683" y="460"/>
                  <a:pt x="18150" y="0"/>
                  <a:pt x="17549" y="0"/>
                </a:cubicBezTo>
                <a:lnTo>
                  <a:pt x="10800" y="0"/>
                </a:lnTo>
                <a:lnTo>
                  <a:pt x="4049" y="0"/>
                </a:lnTo>
                <a:cubicBezTo>
                  <a:pt x="3449" y="0"/>
                  <a:pt x="2916" y="460"/>
                  <a:pt x="2752" y="1117"/>
                </a:cubicBezTo>
                <a:lnTo>
                  <a:pt x="51" y="12693"/>
                </a:lnTo>
                <a:cubicBezTo>
                  <a:pt x="17" y="12835"/>
                  <a:pt x="0" y="12976"/>
                  <a:pt x="0" y="13114"/>
                </a:cubicBezTo>
                <a:lnTo>
                  <a:pt x="0" y="18514"/>
                </a:lnTo>
                <a:cubicBezTo>
                  <a:pt x="0" y="20218"/>
                  <a:pt x="1208" y="21600"/>
                  <a:pt x="2699" y="21600"/>
                </a:cubicBezTo>
                <a:lnTo>
                  <a:pt x="18899" y="21600"/>
                </a:lnTo>
                <a:cubicBezTo>
                  <a:pt x="20391" y="21600"/>
                  <a:pt x="21600" y="20218"/>
                  <a:pt x="21600" y="18514"/>
                </a:cubicBezTo>
                <a:lnTo>
                  <a:pt x="21600" y="13114"/>
                </a:lnTo>
                <a:cubicBezTo>
                  <a:pt x="21600" y="12976"/>
                  <a:pt x="21582" y="12835"/>
                  <a:pt x="21548" y="12693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12" name="AutoShape 102"/>
          <p:cNvSpPr/>
          <p:nvPr/>
        </p:nvSpPr>
        <p:spPr bwMode="auto">
          <a:xfrm>
            <a:off x="2517775" y="3649663"/>
            <a:ext cx="274638" cy="201612"/>
          </a:xfrm>
          <a:custGeom>
            <a:avLst/>
            <a:gdLst>
              <a:gd name="T0" fmla="+- 0 10799 40"/>
              <a:gd name="T1" fmla="*/ T0 w 21519"/>
              <a:gd name="T2" fmla="*/ 10800 h 21600"/>
              <a:gd name="T3" fmla="+- 0 10799 40"/>
              <a:gd name="T4" fmla="*/ T3 w 21519"/>
              <a:gd name="T5" fmla="*/ 10800 h 21600"/>
              <a:gd name="T6" fmla="+- 0 10799 40"/>
              <a:gd name="T7" fmla="*/ T6 w 21519"/>
              <a:gd name="T8" fmla="*/ 10800 h 21600"/>
              <a:gd name="T9" fmla="+- 0 10799 40"/>
              <a:gd name="T10" fmla="*/ T9 w 21519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19" h="21600">
                <a:moveTo>
                  <a:pt x="18070" y="14399"/>
                </a:moveTo>
                <a:lnTo>
                  <a:pt x="16603" y="14399"/>
                </a:lnTo>
                <a:cubicBezTo>
                  <a:pt x="15931" y="14399"/>
                  <a:pt x="15325" y="14907"/>
                  <a:pt x="15024" y="15725"/>
                </a:cubicBezTo>
                <a:lnTo>
                  <a:pt x="13746" y="19199"/>
                </a:lnTo>
                <a:lnTo>
                  <a:pt x="7773" y="19199"/>
                </a:lnTo>
                <a:lnTo>
                  <a:pt x="6495" y="15725"/>
                </a:lnTo>
                <a:cubicBezTo>
                  <a:pt x="6194" y="14907"/>
                  <a:pt x="5588" y="14399"/>
                  <a:pt x="4916" y="14399"/>
                </a:cubicBezTo>
                <a:lnTo>
                  <a:pt x="3449" y="14399"/>
                </a:lnTo>
                <a:lnTo>
                  <a:pt x="1343" y="14399"/>
                </a:lnTo>
                <a:lnTo>
                  <a:pt x="3924" y="1200"/>
                </a:lnTo>
                <a:lnTo>
                  <a:pt x="17595" y="1200"/>
                </a:lnTo>
                <a:lnTo>
                  <a:pt x="20176" y="14399"/>
                </a:lnTo>
                <a:cubicBezTo>
                  <a:pt x="20176" y="14399"/>
                  <a:pt x="18070" y="14399"/>
                  <a:pt x="18070" y="14399"/>
                </a:cubicBezTo>
                <a:close/>
                <a:moveTo>
                  <a:pt x="17595" y="0"/>
                </a:moveTo>
                <a:lnTo>
                  <a:pt x="3924" y="0"/>
                </a:lnTo>
                <a:cubicBezTo>
                  <a:pt x="3524" y="0"/>
                  <a:pt x="3174" y="366"/>
                  <a:pt x="3071" y="891"/>
                </a:cubicBezTo>
                <a:lnTo>
                  <a:pt x="28" y="15291"/>
                </a:lnTo>
                <a:cubicBezTo>
                  <a:pt x="-40" y="15651"/>
                  <a:pt x="16" y="16035"/>
                  <a:pt x="183" y="16330"/>
                </a:cubicBezTo>
                <a:cubicBezTo>
                  <a:pt x="350" y="16625"/>
                  <a:pt x="609" y="16799"/>
                  <a:pt x="883" y="16799"/>
                </a:cubicBezTo>
                <a:lnTo>
                  <a:pt x="3449" y="16799"/>
                </a:lnTo>
                <a:lnTo>
                  <a:pt x="4456" y="16799"/>
                </a:lnTo>
                <a:lnTo>
                  <a:pt x="4916" y="16799"/>
                </a:lnTo>
                <a:lnTo>
                  <a:pt x="6194" y="20274"/>
                </a:lnTo>
                <a:cubicBezTo>
                  <a:pt x="6493" y="21086"/>
                  <a:pt x="7104" y="21599"/>
                  <a:pt x="7773" y="21599"/>
                </a:cubicBezTo>
                <a:lnTo>
                  <a:pt x="13746" y="21599"/>
                </a:lnTo>
                <a:cubicBezTo>
                  <a:pt x="14415" y="21599"/>
                  <a:pt x="15026" y="21086"/>
                  <a:pt x="15325" y="20274"/>
                </a:cubicBezTo>
                <a:lnTo>
                  <a:pt x="16603" y="16799"/>
                </a:lnTo>
                <a:lnTo>
                  <a:pt x="17063" y="16799"/>
                </a:lnTo>
                <a:lnTo>
                  <a:pt x="18070" y="16799"/>
                </a:lnTo>
                <a:lnTo>
                  <a:pt x="20636" y="16799"/>
                </a:lnTo>
                <a:cubicBezTo>
                  <a:pt x="20910" y="16799"/>
                  <a:pt x="21169" y="16625"/>
                  <a:pt x="21336" y="16330"/>
                </a:cubicBezTo>
                <a:cubicBezTo>
                  <a:pt x="21503" y="16035"/>
                  <a:pt x="21560" y="15651"/>
                  <a:pt x="21490" y="15291"/>
                </a:cubicBezTo>
                <a:lnTo>
                  <a:pt x="18448" y="891"/>
                </a:lnTo>
                <a:cubicBezTo>
                  <a:pt x="18345" y="366"/>
                  <a:pt x="17995" y="0"/>
                  <a:pt x="17595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13" name="AutoShape 103"/>
          <p:cNvSpPr/>
          <p:nvPr/>
        </p:nvSpPr>
        <p:spPr bwMode="auto">
          <a:xfrm>
            <a:off x="1811338" y="3660775"/>
            <a:ext cx="128587" cy="841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660" y="0"/>
                </a:moveTo>
                <a:cubicBezTo>
                  <a:pt x="9461" y="0"/>
                  <a:pt x="0" y="9233"/>
                  <a:pt x="0" y="20160"/>
                </a:cubicBezTo>
                <a:cubicBezTo>
                  <a:pt x="0" y="20954"/>
                  <a:pt x="420" y="21600"/>
                  <a:pt x="939" y="21600"/>
                </a:cubicBezTo>
                <a:cubicBezTo>
                  <a:pt x="1457" y="21600"/>
                  <a:pt x="1878" y="20954"/>
                  <a:pt x="1878" y="20160"/>
                </a:cubicBezTo>
                <a:cubicBezTo>
                  <a:pt x="1878" y="10956"/>
                  <a:pt x="10655" y="2880"/>
                  <a:pt x="20660" y="2880"/>
                </a:cubicBezTo>
                <a:cubicBezTo>
                  <a:pt x="21179" y="2880"/>
                  <a:pt x="21600" y="2234"/>
                  <a:pt x="21600" y="1440"/>
                </a:cubicBezTo>
                <a:cubicBezTo>
                  <a:pt x="21600" y="645"/>
                  <a:pt x="21179" y="0"/>
                  <a:pt x="2066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14" name="AutoShape 104"/>
          <p:cNvSpPr/>
          <p:nvPr/>
        </p:nvSpPr>
        <p:spPr bwMode="auto">
          <a:xfrm>
            <a:off x="1754188" y="3605213"/>
            <a:ext cx="358775" cy="31432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16971"/>
                </a:moveTo>
                <a:cubicBezTo>
                  <a:pt x="10181" y="16971"/>
                  <a:pt x="9546" y="16918"/>
                  <a:pt x="8912" y="16811"/>
                </a:cubicBezTo>
                <a:cubicBezTo>
                  <a:pt x="8847" y="16800"/>
                  <a:pt x="8781" y="16794"/>
                  <a:pt x="8716" y="16794"/>
                </a:cubicBezTo>
                <a:cubicBezTo>
                  <a:pt x="8315" y="16794"/>
                  <a:pt x="7931" y="16999"/>
                  <a:pt x="7673" y="17359"/>
                </a:cubicBezTo>
                <a:cubicBezTo>
                  <a:pt x="7384" y="17761"/>
                  <a:pt x="6563" y="18657"/>
                  <a:pt x="5591" y="19318"/>
                </a:cubicBezTo>
                <a:cubicBezTo>
                  <a:pt x="5854" y="18628"/>
                  <a:pt x="6060" y="17853"/>
                  <a:pt x="6074" y="17056"/>
                </a:cubicBezTo>
                <a:cubicBezTo>
                  <a:pt x="6078" y="17006"/>
                  <a:pt x="6080" y="16956"/>
                  <a:pt x="6080" y="16914"/>
                </a:cubicBezTo>
                <a:cubicBezTo>
                  <a:pt x="6080" y="16334"/>
                  <a:pt x="5796" y="15803"/>
                  <a:pt x="5344" y="15540"/>
                </a:cubicBezTo>
                <a:cubicBezTo>
                  <a:pt x="2843" y="14080"/>
                  <a:pt x="1349" y="11731"/>
                  <a:pt x="1349" y="9257"/>
                </a:cubicBezTo>
                <a:cubicBezTo>
                  <a:pt x="1349" y="5003"/>
                  <a:pt x="5588" y="1542"/>
                  <a:pt x="10800" y="1542"/>
                </a:cubicBezTo>
                <a:cubicBezTo>
                  <a:pt x="16011" y="1542"/>
                  <a:pt x="20249" y="5003"/>
                  <a:pt x="20249" y="9257"/>
                </a:cubicBezTo>
                <a:cubicBezTo>
                  <a:pt x="20249" y="13510"/>
                  <a:pt x="16011" y="16971"/>
                  <a:pt x="10800" y="16971"/>
                </a:cubicBezTo>
                <a:moveTo>
                  <a:pt x="10800" y="0"/>
                </a:moveTo>
                <a:cubicBezTo>
                  <a:pt x="4835" y="0"/>
                  <a:pt x="0" y="4144"/>
                  <a:pt x="0" y="9257"/>
                </a:cubicBezTo>
                <a:cubicBezTo>
                  <a:pt x="0" y="12440"/>
                  <a:pt x="1875" y="15248"/>
                  <a:pt x="4730" y="16914"/>
                </a:cubicBezTo>
                <a:cubicBezTo>
                  <a:pt x="4730" y="16935"/>
                  <a:pt x="4724" y="16949"/>
                  <a:pt x="4724" y="16971"/>
                </a:cubicBezTo>
                <a:cubicBezTo>
                  <a:pt x="4724" y="18354"/>
                  <a:pt x="3821" y="19843"/>
                  <a:pt x="3423" y="20625"/>
                </a:cubicBezTo>
                <a:lnTo>
                  <a:pt x="3425" y="20625"/>
                </a:lnTo>
                <a:cubicBezTo>
                  <a:pt x="3393" y="20709"/>
                  <a:pt x="3374" y="20802"/>
                  <a:pt x="3374" y="20900"/>
                </a:cubicBezTo>
                <a:cubicBezTo>
                  <a:pt x="3374" y="21287"/>
                  <a:pt x="3648" y="21600"/>
                  <a:pt x="3986" y="21600"/>
                </a:cubicBezTo>
                <a:cubicBezTo>
                  <a:pt x="4049" y="21600"/>
                  <a:pt x="4161" y="21580"/>
                  <a:pt x="4158" y="21590"/>
                </a:cubicBezTo>
                <a:cubicBezTo>
                  <a:pt x="6268" y="21195"/>
                  <a:pt x="8255" y="18979"/>
                  <a:pt x="8716" y="18338"/>
                </a:cubicBezTo>
                <a:cubicBezTo>
                  <a:pt x="9391" y="18451"/>
                  <a:pt x="10086" y="18514"/>
                  <a:pt x="10800" y="18514"/>
                </a:cubicBezTo>
                <a:cubicBezTo>
                  <a:pt x="16764" y="18514"/>
                  <a:pt x="21600" y="14369"/>
                  <a:pt x="21600" y="9257"/>
                </a:cubicBezTo>
                <a:cubicBezTo>
                  <a:pt x="21600" y="4144"/>
                  <a:pt x="16764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115" name="组合 114"/>
          <p:cNvGrpSpPr/>
          <p:nvPr/>
        </p:nvGrpSpPr>
        <p:grpSpPr>
          <a:xfrm>
            <a:off x="1035050" y="3649663"/>
            <a:ext cx="358775" cy="225425"/>
            <a:chOff x="1035050" y="3649663"/>
            <a:chExt cx="358775" cy="225425"/>
          </a:xfrm>
          <a:solidFill>
            <a:schemeClr val="bg1"/>
          </a:solidFill>
        </p:grpSpPr>
        <p:sp>
          <p:nvSpPr>
            <p:cNvPr id="116" name="AutoShape 105"/>
            <p:cNvSpPr/>
            <p:nvPr/>
          </p:nvSpPr>
          <p:spPr bwMode="auto">
            <a:xfrm>
              <a:off x="1035050" y="3649663"/>
              <a:ext cx="358775" cy="2254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9438"/>
                  </a:moveTo>
                  <a:cubicBezTo>
                    <a:pt x="7005" y="19438"/>
                    <a:pt x="3289" y="15988"/>
                    <a:pt x="1437" y="10797"/>
                  </a:cubicBezTo>
                  <a:cubicBezTo>
                    <a:pt x="3298" y="5598"/>
                    <a:pt x="7009" y="2161"/>
                    <a:pt x="10800" y="2161"/>
                  </a:cubicBezTo>
                  <a:cubicBezTo>
                    <a:pt x="14595" y="2161"/>
                    <a:pt x="18310" y="5611"/>
                    <a:pt x="20162" y="10802"/>
                  </a:cubicBezTo>
                  <a:cubicBezTo>
                    <a:pt x="18301" y="16000"/>
                    <a:pt x="14590" y="19438"/>
                    <a:pt x="10800" y="19438"/>
                  </a:cubicBezTo>
                  <a:moveTo>
                    <a:pt x="21576" y="10561"/>
                  </a:moveTo>
                  <a:cubicBezTo>
                    <a:pt x="21569" y="10516"/>
                    <a:pt x="21573" y="10467"/>
                    <a:pt x="21562" y="10423"/>
                  </a:cubicBezTo>
                  <a:cubicBezTo>
                    <a:pt x="21558" y="10406"/>
                    <a:pt x="21548" y="10395"/>
                    <a:pt x="21544" y="10378"/>
                  </a:cubicBezTo>
                  <a:cubicBezTo>
                    <a:pt x="21537" y="10352"/>
                    <a:pt x="21539" y="10322"/>
                    <a:pt x="21530" y="10297"/>
                  </a:cubicBezTo>
                  <a:cubicBezTo>
                    <a:pt x="19569" y="4298"/>
                    <a:pt x="15302" y="0"/>
                    <a:pt x="10800" y="0"/>
                  </a:cubicBezTo>
                  <a:cubicBezTo>
                    <a:pt x="6297" y="0"/>
                    <a:pt x="2030" y="4290"/>
                    <a:pt x="69" y="10290"/>
                  </a:cubicBezTo>
                  <a:cubicBezTo>
                    <a:pt x="61" y="10316"/>
                    <a:pt x="62" y="10344"/>
                    <a:pt x="55" y="10370"/>
                  </a:cubicBezTo>
                  <a:cubicBezTo>
                    <a:pt x="51" y="10387"/>
                    <a:pt x="41" y="10398"/>
                    <a:pt x="37" y="10415"/>
                  </a:cubicBezTo>
                  <a:cubicBezTo>
                    <a:pt x="26" y="10459"/>
                    <a:pt x="30" y="10508"/>
                    <a:pt x="24" y="10554"/>
                  </a:cubicBezTo>
                  <a:cubicBezTo>
                    <a:pt x="12" y="10635"/>
                    <a:pt x="0" y="10714"/>
                    <a:pt x="0" y="10796"/>
                  </a:cubicBezTo>
                  <a:cubicBezTo>
                    <a:pt x="0" y="10878"/>
                    <a:pt x="12" y="10955"/>
                    <a:pt x="24" y="11038"/>
                  </a:cubicBezTo>
                  <a:cubicBezTo>
                    <a:pt x="30" y="11083"/>
                    <a:pt x="26" y="11131"/>
                    <a:pt x="37" y="11175"/>
                  </a:cubicBezTo>
                  <a:cubicBezTo>
                    <a:pt x="41" y="11193"/>
                    <a:pt x="51" y="11204"/>
                    <a:pt x="55" y="11220"/>
                  </a:cubicBezTo>
                  <a:cubicBezTo>
                    <a:pt x="62" y="11247"/>
                    <a:pt x="61" y="11276"/>
                    <a:pt x="69" y="11302"/>
                  </a:cubicBezTo>
                  <a:cubicBezTo>
                    <a:pt x="2030" y="17300"/>
                    <a:pt x="6297" y="21599"/>
                    <a:pt x="10800" y="21599"/>
                  </a:cubicBezTo>
                  <a:cubicBezTo>
                    <a:pt x="15302" y="21599"/>
                    <a:pt x="19569" y="17308"/>
                    <a:pt x="21530" y="11309"/>
                  </a:cubicBezTo>
                  <a:cubicBezTo>
                    <a:pt x="21539" y="11283"/>
                    <a:pt x="21537" y="11255"/>
                    <a:pt x="21544" y="11228"/>
                  </a:cubicBezTo>
                  <a:cubicBezTo>
                    <a:pt x="21548" y="11212"/>
                    <a:pt x="21558" y="11201"/>
                    <a:pt x="21562" y="11183"/>
                  </a:cubicBezTo>
                  <a:cubicBezTo>
                    <a:pt x="21573" y="11139"/>
                    <a:pt x="21569" y="11089"/>
                    <a:pt x="21576" y="11044"/>
                  </a:cubicBezTo>
                  <a:cubicBezTo>
                    <a:pt x="21587" y="10963"/>
                    <a:pt x="21599" y="10885"/>
                    <a:pt x="21599" y="10803"/>
                  </a:cubicBezTo>
                  <a:cubicBezTo>
                    <a:pt x="21599" y="10721"/>
                    <a:pt x="21587" y="10642"/>
                    <a:pt x="21576" y="10561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17" name="AutoShape 106"/>
            <p:cNvSpPr/>
            <p:nvPr/>
          </p:nvSpPr>
          <p:spPr bwMode="auto">
            <a:xfrm>
              <a:off x="1169988" y="3717925"/>
              <a:ext cx="50800" cy="492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2" y="0"/>
                  </a:moveTo>
                  <a:cubicBezTo>
                    <a:pt x="19193" y="0"/>
                    <a:pt x="19183" y="4"/>
                    <a:pt x="19174" y="4"/>
                  </a:cubicBezTo>
                  <a:cubicBezTo>
                    <a:pt x="8585" y="23"/>
                    <a:pt x="0" y="8607"/>
                    <a:pt x="0" y="19198"/>
                  </a:cubicBezTo>
                  <a:cubicBezTo>
                    <a:pt x="0" y="20523"/>
                    <a:pt x="1076" y="21600"/>
                    <a:pt x="2402" y="21600"/>
                  </a:cubicBezTo>
                  <a:cubicBezTo>
                    <a:pt x="3722" y="21600"/>
                    <a:pt x="4799" y="20523"/>
                    <a:pt x="4799" y="19198"/>
                  </a:cubicBezTo>
                  <a:cubicBezTo>
                    <a:pt x="4799" y="11262"/>
                    <a:pt x="11262" y="4803"/>
                    <a:pt x="19202" y="4803"/>
                  </a:cubicBezTo>
                  <a:lnTo>
                    <a:pt x="19202" y="4798"/>
                  </a:lnTo>
                  <a:cubicBezTo>
                    <a:pt x="20523" y="4798"/>
                    <a:pt x="21599" y="3721"/>
                    <a:pt x="21599" y="2401"/>
                  </a:cubicBezTo>
                  <a:cubicBezTo>
                    <a:pt x="21599" y="1076"/>
                    <a:pt x="20523" y="0"/>
                    <a:pt x="19202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18" name="AutoShape 107"/>
            <p:cNvSpPr/>
            <p:nvPr/>
          </p:nvSpPr>
          <p:spPr bwMode="auto">
            <a:xfrm>
              <a:off x="1136650" y="3683000"/>
              <a:ext cx="157163" cy="1571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057"/>
                  </a:moveTo>
                  <a:cubicBezTo>
                    <a:pt x="5694" y="20057"/>
                    <a:pt x="1542" y="15905"/>
                    <a:pt x="1542" y="10800"/>
                  </a:cubicBezTo>
                  <a:cubicBezTo>
                    <a:pt x="1542" y="5694"/>
                    <a:pt x="5694" y="1542"/>
                    <a:pt x="10800" y="1542"/>
                  </a:cubicBezTo>
                  <a:cubicBezTo>
                    <a:pt x="15905" y="1542"/>
                    <a:pt x="20057" y="5694"/>
                    <a:pt x="20057" y="10800"/>
                  </a:cubicBezTo>
                  <a:cubicBezTo>
                    <a:pt x="20057" y="15905"/>
                    <a:pt x="15905" y="20057"/>
                    <a:pt x="10800" y="20057"/>
                  </a:cubicBezTo>
                  <a:moveTo>
                    <a:pt x="10800" y="0"/>
                  </a:moveTo>
                  <a:cubicBezTo>
                    <a:pt x="4834" y="0"/>
                    <a:pt x="0" y="4834"/>
                    <a:pt x="0" y="10800"/>
                  </a:cubicBezTo>
                  <a:cubicBezTo>
                    <a:pt x="0" y="16765"/>
                    <a:pt x="4834" y="21600"/>
                    <a:pt x="10800" y="21600"/>
                  </a:cubicBezTo>
                  <a:cubicBezTo>
                    <a:pt x="16765" y="21600"/>
                    <a:pt x="21599" y="16765"/>
                    <a:pt x="21599" y="10800"/>
                  </a:cubicBezTo>
                  <a:cubicBezTo>
                    <a:pt x="21599" y="4834"/>
                    <a:pt x="16765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361950" y="3582988"/>
            <a:ext cx="269875" cy="358775"/>
            <a:chOff x="361950" y="3582988"/>
            <a:chExt cx="269875" cy="358775"/>
          </a:xfrm>
          <a:solidFill>
            <a:schemeClr val="bg1"/>
          </a:solidFill>
        </p:grpSpPr>
        <p:sp>
          <p:nvSpPr>
            <p:cNvPr id="120" name="AutoShape 108"/>
            <p:cNvSpPr/>
            <p:nvPr/>
          </p:nvSpPr>
          <p:spPr bwMode="auto">
            <a:xfrm>
              <a:off x="428625" y="3649663"/>
              <a:ext cx="134938" cy="1349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00"/>
                  </a:moveTo>
                  <a:cubicBezTo>
                    <a:pt x="15764" y="1800"/>
                    <a:pt x="19800" y="5835"/>
                    <a:pt x="19800" y="10800"/>
                  </a:cubicBezTo>
                  <a:cubicBezTo>
                    <a:pt x="19800" y="15764"/>
                    <a:pt x="15764" y="19800"/>
                    <a:pt x="10800" y="19800"/>
                  </a:cubicBezTo>
                  <a:cubicBezTo>
                    <a:pt x="5835" y="19800"/>
                    <a:pt x="1800" y="15764"/>
                    <a:pt x="1800" y="10800"/>
                  </a:cubicBezTo>
                  <a:cubicBezTo>
                    <a:pt x="1800" y="5835"/>
                    <a:pt x="5835" y="1800"/>
                    <a:pt x="10800" y="1800"/>
                  </a:cubicBezTo>
                  <a:moveTo>
                    <a:pt x="10800" y="21599"/>
                  </a:moveTo>
                  <a:cubicBezTo>
                    <a:pt x="16756" y="21599"/>
                    <a:pt x="21600" y="16756"/>
                    <a:pt x="21600" y="10800"/>
                  </a:cubicBezTo>
                  <a:cubicBezTo>
                    <a:pt x="21600" y="4843"/>
                    <a:pt x="16756" y="0"/>
                    <a:pt x="10800" y="0"/>
                  </a:cubicBezTo>
                  <a:cubicBezTo>
                    <a:pt x="4843" y="0"/>
                    <a:pt x="0" y="4843"/>
                    <a:pt x="0" y="10800"/>
                  </a:cubicBezTo>
                  <a:cubicBezTo>
                    <a:pt x="0" y="16756"/>
                    <a:pt x="4843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21" name="AutoShape 109"/>
            <p:cNvSpPr/>
            <p:nvPr/>
          </p:nvSpPr>
          <p:spPr bwMode="auto">
            <a:xfrm>
              <a:off x="361950" y="3582988"/>
              <a:ext cx="269875" cy="358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904" y="20170"/>
                  </a:moveTo>
                  <a:cubicBezTo>
                    <a:pt x="10885" y="20184"/>
                    <a:pt x="10830" y="20215"/>
                    <a:pt x="10782" y="20237"/>
                  </a:cubicBezTo>
                  <a:cubicBezTo>
                    <a:pt x="10774" y="20218"/>
                    <a:pt x="10707" y="20178"/>
                    <a:pt x="10666" y="20147"/>
                  </a:cubicBezTo>
                  <a:cubicBezTo>
                    <a:pt x="7368" y="17300"/>
                    <a:pt x="1799" y="12497"/>
                    <a:pt x="1799" y="8101"/>
                  </a:cubicBezTo>
                  <a:cubicBezTo>
                    <a:pt x="1799" y="4378"/>
                    <a:pt x="5838" y="1350"/>
                    <a:pt x="10800" y="1350"/>
                  </a:cubicBezTo>
                  <a:cubicBezTo>
                    <a:pt x="15762" y="1350"/>
                    <a:pt x="19800" y="4378"/>
                    <a:pt x="19800" y="8101"/>
                  </a:cubicBezTo>
                  <a:cubicBezTo>
                    <a:pt x="19800" y="12497"/>
                    <a:pt x="14231" y="17300"/>
                    <a:pt x="10904" y="20170"/>
                  </a:cubicBezTo>
                  <a:moveTo>
                    <a:pt x="10800" y="0"/>
                  </a:moveTo>
                  <a:cubicBezTo>
                    <a:pt x="4844" y="0"/>
                    <a:pt x="0" y="3588"/>
                    <a:pt x="0" y="8101"/>
                  </a:cubicBezTo>
                  <a:cubicBezTo>
                    <a:pt x="0" y="12826"/>
                    <a:pt x="5400" y="17660"/>
                    <a:pt x="9337" y="21056"/>
                  </a:cubicBezTo>
                  <a:cubicBezTo>
                    <a:pt x="9352" y="21070"/>
                    <a:pt x="9984" y="21599"/>
                    <a:pt x="10766" y="21599"/>
                  </a:cubicBezTo>
                  <a:lnTo>
                    <a:pt x="10834" y="21599"/>
                  </a:lnTo>
                  <a:cubicBezTo>
                    <a:pt x="11615" y="21599"/>
                    <a:pt x="12247" y="21070"/>
                    <a:pt x="12262" y="21056"/>
                  </a:cubicBezTo>
                  <a:cubicBezTo>
                    <a:pt x="16200" y="17660"/>
                    <a:pt x="21599" y="12826"/>
                    <a:pt x="21599" y="8101"/>
                  </a:cubicBezTo>
                  <a:cubicBezTo>
                    <a:pt x="21599" y="3588"/>
                    <a:pt x="16755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122" name="Group 112"/>
          <p:cNvGrpSpPr/>
          <p:nvPr/>
        </p:nvGrpSpPr>
        <p:grpSpPr>
          <a:xfrm>
            <a:off x="3909765" y="2886073"/>
            <a:ext cx="359779" cy="337063"/>
            <a:chOff x="5368132" y="3540125"/>
            <a:chExt cx="465138" cy="435769"/>
          </a:xfrm>
          <a:solidFill>
            <a:schemeClr val="bg1"/>
          </a:solidFill>
        </p:grpSpPr>
        <p:sp>
          <p:nvSpPr>
            <p:cNvPr id="123" name="AutoShape 110"/>
            <p:cNvSpPr/>
            <p:nvPr/>
          </p:nvSpPr>
          <p:spPr bwMode="auto">
            <a:xfrm>
              <a:off x="5426869" y="3598069"/>
              <a:ext cx="347663" cy="2325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699" y="20255"/>
                  </a:moveTo>
                  <a:lnTo>
                    <a:pt x="899" y="20255"/>
                  </a:lnTo>
                  <a:lnTo>
                    <a:pt x="899" y="1350"/>
                  </a:lnTo>
                  <a:lnTo>
                    <a:pt x="20699" y="1350"/>
                  </a:lnTo>
                  <a:cubicBezTo>
                    <a:pt x="20699" y="1350"/>
                    <a:pt x="20699" y="20255"/>
                    <a:pt x="20699" y="20255"/>
                  </a:cubicBezTo>
                  <a:close/>
                  <a:moveTo>
                    <a:pt x="20699" y="0"/>
                  </a:moveTo>
                  <a:lnTo>
                    <a:pt x="899" y="5"/>
                  </a:lnTo>
                  <a:cubicBezTo>
                    <a:pt x="402" y="5"/>
                    <a:pt x="0" y="603"/>
                    <a:pt x="0" y="1350"/>
                  </a:cubicBezTo>
                  <a:lnTo>
                    <a:pt x="0" y="20249"/>
                  </a:lnTo>
                  <a:cubicBezTo>
                    <a:pt x="0" y="20996"/>
                    <a:pt x="402" y="21599"/>
                    <a:pt x="899" y="21599"/>
                  </a:cubicBezTo>
                  <a:lnTo>
                    <a:pt x="20699" y="21599"/>
                  </a:lnTo>
                  <a:cubicBezTo>
                    <a:pt x="21197" y="21599"/>
                    <a:pt x="21600" y="20996"/>
                    <a:pt x="21600" y="20249"/>
                  </a:cubicBezTo>
                  <a:lnTo>
                    <a:pt x="21600" y="1350"/>
                  </a:lnTo>
                  <a:cubicBezTo>
                    <a:pt x="21600" y="603"/>
                    <a:pt x="21197" y="0"/>
                    <a:pt x="206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24" name="AutoShape 111"/>
            <p:cNvSpPr/>
            <p:nvPr/>
          </p:nvSpPr>
          <p:spPr bwMode="auto">
            <a:xfrm>
              <a:off x="5368132" y="3540125"/>
              <a:ext cx="465138" cy="43576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125" name="AutoShape 112"/>
          <p:cNvSpPr/>
          <p:nvPr/>
        </p:nvSpPr>
        <p:spPr bwMode="auto">
          <a:xfrm>
            <a:off x="3190875" y="2829808"/>
            <a:ext cx="360363" cy="35877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126" name="组合 125"/>
          <p:cNvGrpSpPr/>
          <p:nvPr/>
        </p:nvGrpSpPr>
        <p:grpSpPr>
          <a:xfrm>
            <a:off x="2528974" y="2829315"/>
            <a:ext cx="246811" cy="359779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127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28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129" name="AutoShape 115"/>
          <p:cNvSpPr/>
          <p:nvPr/>
        </p:nvSpPr>
        <p:spPr bwMode="auto">
          <a:xfrm>
            <a:off x="1798638" y="2863850"/>
            <a:ext cx="269875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9800" y="12825"/>
                </a:moveTo>
                <a:lnTo>
                  <a:pt x="19800" y="13500"/>
                </a:lnTo>
                <a:lnTo>
                  <a:pt x="19800" y="14850"/>
                </a:lnTo>
                <a:lnTo>
                  <a:pt x="19800" y="15525"/>
                </a:lnTo>
                <a:cubicBezTo>
                  <a:pt x="19800" y="18129"/>
                  <a:pt x="16972" y="20249"/>
                  <a:pt x="13499" y="20249"/>
                </a:cubicBezTo>
                <a:lnTo>
                  <a:pt x="8099" y="20249"/>
                </a:lnTo>
                <a:cubicBezTo>
                  <a:pt x="4627" y="20249"/>
                  <a:pt x="1800" y="18129"/>
                  <a:pt x="1800" y="15525"/>
                </a:cubicBezTo>
                <a:lnTo>
                  <a:pt x="1800" y="14850"/>
                </a:lnTo>
                <a:lnTo>
                  <a:pt x="1800" y="13500"/>
                </a:lnTo>
                <a:lnTo>
                  <a:pt x="1800" y="12825"/>
                </a:lnTo>
                <a:lnTo>
                  <a:pt x="1800" y="10800"/>
                </a:lnTo>
                <a:cubicBezTo>
                  <a:pt x="1800" y="10427"/>
                  <a:pt x="2203" y="10124"/>
                  <a:pt x="2699" y="10124"/>
                </a:cubicBezTo>
                <a:lnTo>
                  <a:pt x="4499" y="10124"/>
                </a:lnTo>
                <a:lnTo>
                  <a:pt x="17100" y="10124"/>
                </a:lnTo>
                <a:lnTo>
                  <a:pt x="18899" y="10124"/>
                </a:lnTo>
                <a:cubicBezTo>
                  <a:pt x="19396" y="10124"/>
                  <a:pt x="19800" y="10427"/>
                  <a:pt x="19800" y="10800"/>
                </a:cubicBezTo>
                <a:cubicBezTo>
                  <a:pt x="19800" y="10800"/>
                  <a:pt x="19800" y="12825"/>
                  <a:pt x="19800" y="12825"/>
                </a:cubicBezTo>
                <a:close/>
                <a:moveTo>
                  <a:pt x="14400" y="6075"/>
                </a:moveTo>
                <a:lnTo>
                  <a:pt x="14400" y="6076"/>
                </a:lnTo>
                <a:lnTo>
                  <a:pt x="14400" y="8774"/>
                </a:lnTo>
                <a:lnTo>
                  <a:pt x="7200" y="8774"/>
                </a:lnTo>
                <a:lnTo>
                  <a:pt x="7200" y="6076"/>
                </a:lnTo>
                <a:lnTo>
                  <a:pt x="7200" y="6075"/>
                </a:lnTo>
                <a:cubicBezTo>
                  <a:pt x="7200" y="4583"/>
                  <a:pt x="8811" y="3375"/>
                  <a:pt x="10800" y="3375"/>
                </a:cubicBezTo>
                <a:cubicBezTo>
                  <a:pt x="12788" y="3375"/>
                  <a:pt x="14400" y="4583"/>
                  <a:pt x="14400" y="6075"/>
                </a:cubicBezTo>
                <a:moveTo>
                  <a:pt x="4499" y="6075"/>
                </a:moveTo>
                <a:cubicBezTo>
                  <a:pt x="4499" y="3465"/>
                  <a:pt x="7320" y="1350"/>
                  <a:pt x="10800" y="1350"/>
                </a:cubicBezTo>
                <a:cubicBezTo>
                  <a:pt x="14279" y="1350"/>
                  <a:pt x="17100" y="3465"/>
                  <a:pt x="17100" y="6075"/>
                </a:cubicBezTo>
                <a:lnTo>
                  <a:pt x="17100" y="8774"/>
                </a:lnTo>
                <a:lnTo>
                  <a:pt x="15299" y="8774"/>
                </a:lnTo>
                <a:lnTo>
                  <a:pt x="15299" y="6076"/>
                </a:lnTo>
                <a:cubicBezTo>
                  <a:pt x="15299" y="4212"/>
                  <a:pt x="13285" y="2701"/>
                  <a:pt x="10800" y="2701"/>
                </a:cubicBezTo>
                <a:cubicBezTo>
                  <a:pt x="8314" y="2701"/>
                  <a:pt x="6299" y="4212"/>
                  <a:pt x="6299" y="6076"/>
                </a:cubicBezTo>
                <a:lnTo>
                  <a:pt x="6299" y="8774"/>
                </a:lnTo>
                <a:lnTo>
                  <a:pt x="4499" y="8774"/>
                </a:lnTo>
                <a:cubicBezTo>
                  <a:pt x="4499" y="8774"/>
                  <a:pt x="4499" y="6075"/>
                  <a:pt x="4499" y="6075"/>
                </a:cubicBezTo>
                <a:close/>
                <a:moveTo>
                  <a:pt x="18899" y="8774"/>
                </a:moveTo>
                <a:lnTo>
                  <a:pt x="18899" y="6075"/>
                </a:lnTo>
                <a:cubicBezTo>
                  <a:pt x="18899" y="2719"/>
                  <a:pt x="15274" y="0"/>
                  <a:pt x="10800" y="0"/>
                </a:cubicBezTo>
                <a:cubicBezTo>
                  <a:pt x="6325" y="0"/>
                  <a:pt x="2699" y="2719"/>
                  <a:pt x="2699" y="6075"/>
                </a:cubicBezTo>
                <a:lnTo>
                  <a:pt x="2699" y="8774"/>
                </a:lnTo>
                <a:cubicBezTo>
                  <a:pt x="1208" y="8774"/>
                  <a:pt x="0" y="9681"/>
                  <a:pt x="0" y="10800"/>
                </a:cubicBezTo>
                <a:lnTo>
                  <a:pt x="0" y="12825"/>
                </a:lnTo>
                <a:lnTo>
                  <a:pt x="0" y="13500"/>
                </a:lnTo>
                <a:lnTo>
                  <a:pt x="0" y="14850"/>
                </a:lnTo>
                <a:lnTo>
                  <a:pt x="0" y="15525"/>
                </a:lnTo>
                <a:cubicBezTo>
                  <a:pt x="0" y="18880"/>
                  <a:pt x="3625" y="21599"/>
                  <a:pt x="8099" y="21599"/>
                </a:cubicBezTo>
                <a:lnTo>
                  <a:pt x="13499" y="21599"/>
                </a:lnTo>
                <a:cubicBezTo>
                  <a:pt x="17974" y="21599"/>
                  <a:pt x="21600" y="18880"/>
                  <a:pt x="21600" y="15525"/>
                </a:cubicBezTo>
                <a:lnTo>
                  <a:pt x="21600" y="14850"/>
                </a:lnTo>
                <a:lnTo>
                  <a:pt x="21600" y="13500"/>
                </a:lnTo>
                <a:lnTo>
                  <a:pt x="21600" y="12825"/>
                </a:lnTo>
                <a:lnTo>
                  <a:pt x="21600" y="10800"/>
                </a:lnTo>
                <a:cubicBezTo>
                  <a:pt x="21600" y="9681"/>
                  <a:pt x="20391" y="8774"/>
                  <a:pt x="18899" y="8774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30" name="AutoShape 116"/>
          <p:cNvSpPr/>
          <p:nvPr/>
        </p:nvSpPr>
        <p:spPr bwMode="auto">
          <a:xfrm>
            <a:off x="1911350" y="3076575"/>
            <a:ext cx="44450" cy="6826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0"/>
                </a:moveTo>
                <a:cubicBezTo>
                  <a:pt x="4838" y="0"/>
                  <a:pt x="0" y="3226"/>
                  <a:pt x="0" y="7201"/>
                </a:cubicBezTo>
                <a:cubicBezTo>
                  <a:pt x="0" y="9390"/>
                  <a:pt x="1798" y="13537"/>
                  <a:pt x="3601" y="16821"/>
                </a:cubicBezTo>
                <a:cubicBezTo>
                  <a:pt x="5070" y="19493"/>
                  <a:pt x="6916" y="21600"/>
                  <a:pt x="10800" y="21600"/>
                </a:cubicBezTo>
                <a:cubicBezTo>
                  <a:pt x="15016" y="21600"/>
                  <a:pt x="16529" y="19514"/>
                  <a:pt x="18003" y="16858"/>
                </a:cubicBezTo>
                <a:cubicBezTo>
                  <a:pt x="19828" y="13567"/>
                  <a:pt x="21600" y="9397"/>
                  <a:pt x="21600" y="7201"/>
                </a:cubicBezTo>
                <a:cubicBezTo>
                  <a:pt x="21600" y="3226"/>
                  <a:pt x="16761" y="0"/>
                  <a:pt x="1080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31" name="AutoShape 117"/>
          <p:cNvSpPr/>
          <p:nvPr/>
        </p:nvSpPr>
        <p:spPr bwMode="auto">
          <a:xfrm>
            <a:off x="1035050" y="2930525"/>
            <a:ext cx="360363" cy="269875"/>
          </a:xfrm>
          <a:custGeom>
            <a:avLst/>
            <a:gdLst>
              <a:gd name="T0" fmla="+- 0 10799 1"/>
              <a:gd name="T1" fmla="*/ T0 w 21596"/>
              <a:gd name="T2" fmla="*/ 10800 h 21600"/>
              <a:gd name="T3" fmla="+- 0 10799 1"/>
              <a:gd name="T4" fmla="*/ T3 w 21596"/>
              <a:gd name="T5" fmla="*/ 10800 h 21600"/>
              <a:gd name="T6" fmla="+- 0 10799 1"/>
              <a:gd name="T7" fmla="*/ T6 w 21596"/>
              <a:gd name="T8" fmla="*/ 10800 h 21600"/>
              <a:gd name="T9" fmla="+- 0 10799 1"/>
              <a:gd name="T10" fmla="*/ T9 w 2159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96" h="21600">
                <a:moveTo>
                  <a:pt x="4511" y="2151"/>
                </a:moveTo>
                <a:lnTo>
                  <a:pt x="6064" y="3877"/>
                </a:lnTo>
                <a:lnTo>
                  <a:pt x="4246" y="6302"/>
                </a:lnTo>
                <a:lnTo>
                  <a:pt x="1353" y="6302"/>
                </a:lnTo>
                <a:cubicBezTo>
                  <a:pt x="1353" y="6302"/>
                  <a:pt x="4511" y="2151"/>
                  <a:pt x="4511" y="2151"/>
                </a:cubicBezTo>
                <a:close/>
                <a:moveTo>
                  <a:pt x="17348" y="6302"/>
                </a:moveTo>
                <a:lnTo>
                  <a:pt x="15531" y="3877"/>
                </a:lnTo>
                <a:lnTo>
                  <a:pt x="17082" y="2153"/>
                </a:lnTo>
                <a:lnTo>
                  <a:pt x="20191" y="6302"/>
                </a:lnTo>
                <a:cubicBezTo>
                  <a:pt x="20191" y="6302"/>
                  <a:pt x="17348" y="6302"/>
                  <a:pt x="17348" y="6302"/>
                </a:cubicBezTo>
                <a:close/>
                <a:moveTo>
                  <a:pt x="17264" y="7202"/>
                </a:moveTo>
                <a:lnTo>
                  <a:pt x="19663" y="7202"/>
                </a:lnTo>
                <a:lnTo>
                  <a:pt x="13021" y="16638"/>
                </a:lnTo>
                <a:cubicBezTo>
                  <a:pt x="13021" y="16638"/>
                  <a:pt x="17264" y="7202"/>
                  <a:pt x="17264" y="7202"/>
                </a:cubicBezTo>
                <a:close/>
                <a:moveTo>
                  <a:pt x="8574" y="16637"/>
                </a:moveTo>
                <a:lnTo>
                  <a:pt x="1933" y="7202"/>
                </a:lnTo>
                <a:lnTo>
                  <a:pt x="4330" y="7202"/>
                </a:lnTo>
                <a:cubicBezTo>
                  <a:pt x="4330" y="7202"/>
                  <a:pt x="8574" y="16637"/>
                  <a:pt x="8574" y="16637"/>
                </a:cubicBezTo>
                <a:close/>
                <a:moveTo>
                  <a:pt x="8429" y="7202"/>
                </a:moveTo>
                <a:lnTo>
                  <a:pt x="10084" y="18249"/>
                </a:lnTo>
                <a:lnTo>
                  <a:pt x="5117" y="7202"/>
                </a:lnTo>
                <a:cubicBezTo>
                  <a:pt x="5117" y="7202"/>
                  <a:pt x="8429" y="7202"/>
                  <a:pt x="8429" y="7202"/>
                </a:cubicBezTo>
                <a:close/>
                <a:moveTo>
                  <a:pt x="6584" y="4456"/>
                </a:moveTo>
                <a:lnTo>
                  <a:pt x="8246" y="6302"/>
                </a:lnTo>
                <a:lnTo>
                  <a:pt x="5200" y="6302"/>
                </a:lnTo>
                <a:cubicBezTo>
                  <a:pt x="5200" y="6302"/>
                  <a:pt x="6584" y="4456"/>
                  <a:pt x="6584" y="4456"/>
                </a:cubicBezTo>
                <a:close/>
                <a:moveTo>
                  <a:pt x="6543" y="3238"/>
                </a:moveTo>
                <a:lnTo>
                  <a:pt x="5250" y="1800"/>
                </a:lnTo>
                <a:lnTo>
                  <a:pt x="7621" y="1800"/>
                </a:lnTo>
                <a:cubicBezTo>
                  <a:pt x="7621" y="1800"/>
                  <a:pt x="6543" y="3238"/>
                  <a:pt x="6543" y="3238"/>
                </a:cubicBezTo>
                <a:close/>
                <a:moveTo>
                  <a:pt x="10797" y="3466"/>
                </a:moveTo>
                <a:lnTo>
                  <a:pt x="9299" y="1800"/>
                </a:lnTo>
                <a:lnTo>
                  <a:pt x="12296" y="1800"/>
                </a:lnTo>
                <a:cubicBezTo>
                  <a:pt x="12296" y="1800"/>
                  <a:pt x="10797" y="3466"/>
                  <a:pt x="10797" y="3466"/>
                </a:cubicBezTo>
                <a:close/>
                <a:moveTo>
                  <a:pt x="13974" y="1800"/>
                </a:moveTo>
                <a:lnTo>
                  <a:pt x="16345" y="1800"/>
                </a:lnTo>
                <a:lnTo>
                  <a:pt x="15052" y="3238"/>
                </a:lnTo>
                <a:cubicBezTo>
                  <a:pt x="15052" y="3238"/>
                  <a:pt x="13974" y="1800"/>
                  <a:pt x="13974" y="1800"/>
                </a:cubicBezTo>
                <a:close/>
                <a:moveTo>
                  <a:pt x="13349" y="6302"/>
                </a:moveTo>
                <a:lnTo>
                  <a:pt x="15011" y="4456"/>
                </a:lnTo>
                <a:lnTo>
                  <a:pt x="16394" y="6302"/>
                </a:lnTo>
                <a:cubicBezTo>
                  <a:pt x="16394" y="6302"/>
                  <a:pt x="13349" y="6302"/>
                  <a:pt x="13349" y="6302"/>
                </a:cubicBezTo>
                <a:close/>
                <a:moveTo>
                  <a:pt x="13166" y="7202"/>
                </a:moveTo>
                <a:lnTo>
                  <a:pt x="16478" y="7202"/>
                </a:lnTo>
                <a:lnTo>
                  <a:pt x="11511" y="18249"/>
                </a:lnTo>
                <a:cubicBezTo>
                  <a:pt x="11511" y="18249"/>
                  <a:pt x="13166" y="7202"/>
                  <a:pt x="13166" y="7202"/>
                </a:cubicBezTo>
                <a:close/>
                <a:moveTo>
                  <a:pt x="12478" y="7202"/>
                </a:moveTo>
                <a:lnTo>
                  <a:pt x="10797" y="18414"/>
                </a:lnTo>
                <a:lnTo>
                  <a:pt x="9117" y="7202"/>
                </a:lnTo>
                <a:cubicBezTo>
                  <a:pt x="9117" y="7202"/>
                  <a:pt x="12478" y="7202"/>
                  <a:pt x="12478" y="7202"/>
                </a:cubicBezTo>
                <a:close/>
                <a:moveTo>
                  <a:pt x="8773" y="5716"/>
                </a:moveTo>
                <a:lnTo>
                  <a:pt x="7064" y="3817"/>
                </a:lnTo>
                <a:lnTo>
                  <a:pt x="8426" y="2000"/>
                </a:lnTo>
                <a:lnTo>
                  <a:pt x="10270" y="4051"/>
                </a:lnTo>
                <a:cubicBezTo>
                  <a:pt x="10270" y="4051"/>
                  <a:pt x="8773" y="5716"/>
                  <a:pt x="8773" y="5716"/>
                </a:cubicBezTo>
                <a:close/>
                <a:moveTo>
                  <a:pt x="11325" y="4051"/>
                </a:moveTo>
                <a:lnTo>
                  <a:pt x="13169" y="2000"/>
                </a:lnTo>
                <a:lnTo>
                  <a:pt x="14531" y="3817"/>
                </a:lnTo>
                <a:lnTo>
                  <a:pt x="12822" y="5716"/>
                </a:lnTo>
                <a:cubicBezTo>
                  <a:pt x="12822" y="5716"/>
                  <a:pt x="11325" y="4051"/>
                  <a:pt x="11325" y="4051"/>
                </a:cubicBezTo>
                <a:close/>
                <a:moveTo>
                  <a:pt x="12296" y="6302"/>
                </a:moveTo>
                <a:lnTo>
                  <a:pt x="9299" y="6302"/>
                </a:lnTo>
                <a:lnTo>
                  <a:pt x="10797" y="4638"/>
                </a:lnTo>
                <a:cubicBezTo>
                  <a:pt x="10797" y="4638"/>
                  <a:pt x="12296" y="6302"/>
                  <a:pt x="12296" y="6302"/>
                </a:cubicBezTo>
                <a:close/>
                <a:moveTo>
                  <a:pt x="21200" y="5102"/>
                </a:moveTo>
                <a:lnTo>
                  <a:pt x="17771" y="527"/>
                </a:lnTo>
                <a:cubicBezTo>
                  <a:pt x="17518" y="189"/>
                  <a:pt x="17176" y="0"/>
                  <a:pt x="16817" y="0"/>
                </a:cubicBezTo>
                <a:lnTo>
                  <a:pt x="4779" y="0"/>
                </a:lnTo>
                <a:cubicBezTo>
                  <a:pt x="4420" y="0"/>
                  <a:pt x="4077" y="189"/>
                  <a:pt x="3824" y="527"/>
                </a:cubicBezTo>
                <a:lnTo>
                  <a:pt x="395" y="5102"/>
                </a:lnTo>
                <a:cubicBezTo>
                  <a:pt x="131" y="5455"/>
                  <a:pt x="-1" y="5921"/>
                  <a:pt x="-1" y="6387"/>
                </a:cubicBezTo>
                <a:cubicBezTo>
                  <a:pt x="1" y="6810"/>
                  <a:pt x="114" y="7233"/>
                  <a:pt x="341" y="7573"/>
                </a:cubicBezTo>
                <a:lnTo>
                  <a:pt x="9788" y="20995"/>
                </a:lnTo>
                <a:cubicBezTo>
                  <a:pt x="10045" y="21379"/>
                  <a:pt x="10412" y="21599"/>
                  <a:pt x="10797" y="21599"/>
                </a:cubicBezTo>
                <a:cubicBezTo>
                  <a:pt x="11183" y="21599"/>
                  <a:pt x="11550" y="21379"/>
                  <a:pt x="11807" y="20995"/>
                </a:cubicBezTo>
                <a:lnTo>
                  <a:pt x="21255" y="7573"/>
                </a:lnTo>
                <a:cubicBezTo>
                  <a:pt x="21485" y="7226"/>
                  <a:pt x="21598" y="6791"/>
                  <a:pt x="21595" y="6359"/>
                </a:cubicBezTo>
                <a:cubicBezTo>
                  <a:pt x="21593" y="5902"/>
                  <a:pt x="21459" y="5449"/>
                  <a:pt x="21200" y="5102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rPr>
              <a:t>	</a:t>
            </a: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132" name="Group 121"/>
          <p:cNvGrpSpPr/>
          <p:nvPr/>
        </p:nvGrpSpPr>
        <p:grpSpPr>
          <a:xfrm>
            <a:off x="317500" y="2908790"/>
            <a:ext cx="359165" cy="269526"/>
            <a:chOff x="723900" y="3569494"/>
            <a:chExt cx="464344" cy="348456"/>
          </a:xfrm>
          <a:solidFill>
            <a:schemeClr val="bg1"/>
          </a:solidFill>
        </p:grpSpPr>
        <p:sp>
          <p:nvSpPr>
            <p:cNvPr id="133" name="AutoShape 118"/>
            <p:cNvSpPr/>
            <p:nvPr/>
          </p:nvSpPr>
          <p:spPr bwMode="auto">
            <a:xfrm>
              <a:off x="723900" y="3569494"/>
              <a:ext cx="464344" cy="348456"/>
            </a:xfrm>
            <a:custGeom>
              <a:avLst/>
              <a:gdLst>
                <a:gd name="T0" fmla="*/ 10732 w 21464"/>
                <a:gd name="T1" fmla="*/ 10800 h 21600"/>
                <a:gd name="T2" fmla="*/ 10732 w 21464"/>
                <a:gd name="T3" fmla="*/ 10800 h 21600"/>
                <a:gd name="T4" fmla="*/ 10732 w 21464"/>
                <a:gd name="T5" fmla="*/ 10800 h 21600"/>
                <a:gd name="T6" fmla="*/ 10732 w 21464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464" h="21600">
                  <a:moveTo>
                    <a:pt x="19918" y="11754"/>
                  </a:moveTo>
                  <a:lnTo>
                    <a:pt x="16564" y="18954"/>
                  </a:lnTo>
                  <a:cubicBezTo>
                    <a:pt x="16317" y="19484"/>
                    <a:pt x="15892" y="19800"/>
                    <a:pt x="15427" y="19800"/>
                  </a:cubicBezTo>
                  <a:lnTo>
                    <a:pt x="2683" y="19800"/>
                  </a:lnTo>
                  <a:cubicBezTo>
                    <a:pt x="1943" y="19800"/>
                    <a:pt x="1341" y="18992"/>
                    <a:pt x="1341" y="18000"/>
                  </a:cubicBezTo>
                  <a:lnTo>
                    <a:pt x="1341" y="3600"/>
                  </a:lnTo>
                  <a:cubicBezTo>
                    <a:pt x="1341" y="2608"/>
                    <a:pt x="1943" y="1800"/>
                    <a:pt x="2683" y="1800"/>
                  </a:cubicBezTo>
                  <a:lnTo>
                    <a:pt x="15427" y="1800"/>
                  </a:lnTo>
                  <a:cubicBezTo>
                    <a:pt x="15892" y="1800"/>
                    <a:pt x="16317" y="2116"/>
                    <a:pt x="16564" y="2645"/>
                  </a:cubicBezTo>
                  <a:lnTo>
                    <a:pt x="19917" y="9845"/>
                  </a:lnTo>
                  <a:cubicBezTo>
                    <a:pt x="20188" y="10425"/>
                    <a:pt x="20188" y="11174"/>
                    <a:pt x="19918" y="11754"/>
                  </a:cubicBezTo>
                  <a:moveTo>
                    <a:pt x="21055" y="8891"/>
                  </a:moveTo>
                  <a:lnTo>
                    <a:pt x="17701" y="1691"/>
                  </a:lnTo>
                  <a:cubicBezTo>
                    <a:pt x="17211" y="639"/>
                    <a:pt x="16352" y="0"/>
                    <a:pt x="15427" y="0"/>
                  </a:cubicBezTo>
                  <a:lnTo>
                    <a:pt x="2683" y="0"/>
                  </a:lnTo>
                  <a:cubicBezTo>
                    <a:pt x="1201" y="0"/>
                    <a:pt x="0" y="1611"/>
                    <a:pt x="0" y="3600"/>
                  </a:cubicBezTo>
                  <a:lnTo>
                    <a:pt x="0" y="18000"/>
                  </a:lnTo>
                  <a:cubicBezTo>
                    <a:pt x="0" y="19988"/>
                    <a:pt x="1201" y="21599"/>
                    <a:pt x="2683" y="21599"/>
                  </a:cubicBezTo>
                  <a:lnTo>
                    <a:pt x="15427" y="21599"/>
                  </a:lnTo>
                  <a:cubicBezTo>
                    <a:pt x="16352" y="21599"/>
                    <a:pt x="17211" y="20960"/>
                    <a:pt x="17701" y="19908"/>
                  </a:cubicBezTo>
                  <a:lnTo>
                    <a:pt x="21055" y="12708"/>
                  </a:lnTo>
                  <a:cubicBezTo>
                    <a:pt x="21600" y="11541"/>
                    <a:pt x="21600" y="10059"/>
                    <a:pt x="21055" y="8891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34" name="AutoShape 119"/>
            <p:cNvSpPr/>
            <p:nvPr/>
          </p:nvSpPr>
          <p:spPr bwMode="auto">
            <a:xfrm>
              <a:off x="1013619" y="3699669"/>
              <a:ext cx="87313" cy="8731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000"/>
                  </a:moveTo>
                  <a:cubicBezTo>
                    <a:pt x="6825" y="18000"/>
                    <a:pt x="3600" y="14774"/>
                    <a:pt x="3600" y="10800"/>
                  </a:cubicBezTo>
                  <a:cubicBezTo>
                    <a:pt x="3600" y="6825"/>
                    <a:pt x="6825" y="3600"/>
                    <a:pt x="10800" y="3600"/>
                  </a:cubicBezTo>
                  <a:cubicBezTo>
                    <a:pt x="14774" y="3600"/>
                    <a:pt x="17999" y="6825"/>
                    <a:pt x="17999" y="10800"/>
                  </a:cubicBezTo>
                  <a:cubicBezTo>
                    <a:pt x="17999" y="14774"/>
                    <a:pt x="14774" y="18000"/>
                    <a:pt x="10800" y="18000"/>
                  </a:cubicBezTo>
                  <a:moveTo>
                    <a:pt x="10800" y="0"/>
                  </a:moveTo>
                  <a:cubicBezTo>
                    <a:pt x="4833" y="0"/>
                    <a:pt x="0" y="4833"/>
                    <a:pt x="0" y="10800"/>
                  </a:cubicBezTo>
                  <a:cubicBezTo>
                    <a:pt x="0" y="16766"/>
                    <a:pt x="4833" y="21599"/>
                    <a:pt x="10800" y="21599"/>
                  </a:cubicBezTo>
                  <a:cubicBezTo>
                    <a:pt x="16766" y="21599"/>
                    <a:pt x="21600" y="16766"/>
                    <a:pt x="21600" y="10800"/>
                  </a:cubicBezTo>
                  <a:cubicBezTo>
                    <a:pt x="21600" y="4833"/>
                    <a:pt x="16766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135" name="Group 124"/>
          <p:cNvGrpSpPr/>
          <p:nvPr/>
        </p:nvGrpSpPr>
        <p:grpSpPr>
          <a:xfrm>
            <a:off x="3909765" y="2144753"/>
            <a:ext cx="359779" cy="302680"/>
            <a:chOff x="5368132" y="2625725"/>
            <a:chExt cx="465138" cy="391319"/>
          </a:xfrm>
          <a:solidFill>
            <a:schemeClr val="bg1"/>
          </a:solidFill>
        </p:grpSpPr>
        <p:sp>
          <p:nvSpPr>
            <p:cNvPr id="136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37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38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139" name="组合 138"/>
          <p:cNvGrpSpPr/>
          <p:nvPr/>
        </p:nvGrpSpPr>
        <p:grpSpPr>
          <a:xfrm>
            <a:off x="3191434" y="2145028"/>
            <a:ext cx="359165" cy="359165"/>
            <a:chOff x="3191434" y="2145028"/>
            <a:chExt cx="359165" cy="359165"/>
          </a:xfrm>
          <a:solidFill>
            <a:schemeClr val="bg1"/>
          </a:solidFill>
        </p:grpSpPr>
        <p:sp>
          <p:nvSpPr>
            <p:cNvPr id="140" name="AutoShape 123"/>
            <p:cNvSpPr/>
            <p:nvPr/>
          </p:nvSpPr>
          <p:spPr bwMode="auto">
            <a:xfrm>
              <a:off x="319143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180" y="12132"/>
                  </a:moveTo>
                  <a:cubicBezTo>
                    <a:pt x="17710" y="12226"/>
                    <a:pt x="17327" y="12561"/>
                    <a:pt x="17170" y="13012"/>
                  </a:cubicBezTo>
                  <a:cubicBezTo>
                    <a:pt x="17083" y="13261"/>
                    <a:pt x="16981" y="13503"/>
                    <a:pt x="16868" y="13738"/>
                  </a:cubicBezTo>
                  <a:cubicBezTo>
                    <a:pt x="16658" y="14169"/>
                    <a:pt x="16694" y="14677"/>
                    <a:pt x="16959" y="15075"/>
                  </a:cubicBezTo>
                  <a:lnTo>
                    <a:pt x="18131" y="16833"/>
                  </a:lnTo>
                  <a:lnTo>
                    <a:pt x="16832" y="18132"/>
                  </a:lnTo>
                  <a:lnTo>
                    <a:pt x="15075" y="16960"/>
                  </a:lnTo>
                  <a:cubicBezTo>
                    <a:pt x="14850" y="16810"/>
                    <a:pt x="14589" y="16733"/>
                    <a:pt x="14326" y="16733"/>
                  </a:cubicBezTo>
                  <a:cubicBezTo>
                    <a:pt x="14126" y="16733"/>
                    <a:pt x="13924" y="16778"/>
                    <a:pt x="13738" y="16868"/>
                  </a:cubicBezTo>
                  <a:cubicBezTo>
                    <a:pt x="13504" y="16981"/>
                    <a:pt x="13262" y="17083"/>
                    <a:pt x="13012" y="17170"/>
                  </a:cubicBezTo>
                  <a:cubicBezTo>
                    <a:pt x="12561" y="17327"/>
                    <a:pt x="12226" y="17712"/>
                    <a:pt x="12133" y="18180"/>
                  </a:cubicBezTo>
                  <a:lnTo>
                    <a:pt x="11717" y="20249"/>
                  </a:lnTo>
                  <a:lnTo>
                    <a:pt x="9881" y="20249"/>
                  </a:lnTo>
                  <a:lnTo>
                    <a:pt x="9467" y="18180"/>
                  </a:lnTo>
                  <a:cubicBezTo>
                    <a:pt x="9373" y="17712"/>
                    <a:pt x="9039" y="17327"/>
                    <a:pt x="8588" y="17170"/>
                  </a:cubicBezTo>
                  <a:cubicBezTo>
                    <a:pt x="8339" y="17083"/>
                    <a:pt x="8096" y="16983"/>
                    <a:pt x="7861" y="16869"/>
                  </a:cubicBezTo>
                  <a:cubicBezTo>
                    <a:pt x="7675" y="16778"/>
                    <a:pt x="7474" y="16733"/>
                    <a:pt x="7273" y="16733"/>
                  </a:cubicBezTo>
                  <a:cubicBezTo>
                    <a:pt x="7011" y="16733"/>
                    <a:pt x="6750" y="16810"/>
                    <a:pt x="6525" y="16960"/>
                  </a:cubicBezTo>
                  <a:lnTo>
                    <a:pt x="4767" y="18132"/>
                  </a:lnTo>
                  <a:lnTo>
                    <a:pt x="3468" y="16833"/>
                  </a:lnTo>
                  <a:lnTo>
                    <a:pt x="4639" y="15075"/>
                  </a:lnTo>
                  <a:cubicBezTo>
                    <a:pt x="4904" y="14677"/>
                    <a:pt x="4939" y="14169"/>
                    <a:pt x="4732" y="13738"/>
                  </a:cubicBezTo>
                  <a:cubicBezTo>
                    <a:pt x="4618" y="13504"/>
                    <a:pt x="4516" y="13263"/>
                    <a:pt x="4429" y="13013"/>
                  </a:cubicBezTo>
                  <a:cubicBezTo>
                    <a:pt x="4273" y="12561"/>
                    <a:pt x="3888" y="12227"/>
                    <a:pt x="3419" y="12133"/>
                  </a:cubicBezTo>
                  <a:lnTo>
                    <a:pt x="1350" y="11718"/>
                  </a:lnTo>
                  <a:lnTo>
                    <a:pt x="1349" y="9882"/>
                  </a:lnTo>
                  <a:lnTo>
                    <a:pt x="3419" y="9468"/>
                  </a:lnTo>
                  <a:cubicBezTo>
                    <a:pt x="3888" y="9374"/>
                    <a:pt x="4273" y="9039"/>
                    <a:pt x="4429" y="8588"/>
                  </a:cubicBezTo>
                  <a:cubicBezTo>
                    <a:pt x="4516" y="8338"/>
                    <a:pt x="4617" y="8096"/>
                    <a:pt x="4731" y="7862"/>
                  </a:cubicBezTo>
                  <a:cubicBezTo>
                    <a:pt x="4940" y="7431"/>
                    <a:pt x="4905" y="6923"/>
                    <a:pt x="4639" y="6524"/>
                  </a:cubicBezTo>
                  <a:lnTo>
                    <a:pt x="3468" y="4767"/>
                  </a:lnTo>
                  <a:lnTo>
                    <a:pt x="4767" y="3468"/>
                  </a:lnTo>
                  <a:lnTo>
                    <a:pt x="6525" y="4639"/>
                  </a:lnTo>
                  <a:cubicBezTo>
                    <a:pt x="6750" y="4790"/>
                    <a:pt x="7011" y="4866"/>
                    <a:pt x="7273" y="4866"/>
                  </a:cubicBezTo>
                  <a:cubicBezTo>
                    <a:pt x="7474" y="4866"/>
                    <a:pt x="7674" y="4822"/>
                    <a:pt x="7861" y="4732"/>
                  </a:cubicBezTo>
                  <a:cubicBezTo>
                    <a:pt x="8095" y="4619"/>
                    <a:pt x="8337" y="4517"/>
                    <a:pt x="8586" y="4430"/>
                  </a:cubicBezTo>
                  <a:cubicBezTo>
                    <a:pt x="9039" y="4272"/>
                    <a:pt x="9373" y="3888"/>
                    <a:pt x="9467" y="3420"/>
                  </a:cubicBezTo>
                  <a:lnTo>
                    <a:pt x="9881" y="1350"/>
                  </a:lnTo>
                  <a:lnTo>
                    <a:pt x="11717" y="1350"/>
                  </a:lnTo>
                  <a:lnTo>
                    <a:pt x="12131" y="3420"/>
                  </a:lnTo>
                  <a:cubicBezTo>
                    <a:pt x="12225" y="3888"/>
                    <a:pt x="12560" y="4272"/>
                    <a:pt x="13012" y="4430"/>
                  </a:cubicBezTo>
                  <a:cubicBezTo>
                    <a:pt x="13261" y="4517"/>
                    <a:pt x="13502" y="4617"/>
                    <a:pt x="13737" y="4731"/>
                  </a:cubicBezTo>
                  <a:cubicBezTo>
                    <a:pt x="13924" y="4822"/>
                    <a:pt x="14125" y="4866"/>
                    <a:pt x="14326" y="4866"/>
                  </a:cubicBezTo>
                  <a:cubicBezTo>
                    <a:pt x="14589" y="4866"/>
                    <a:pt x="14850" y="4790"/>
                    <a:pt x="15075" y="4639"/>
                  </a:cubicBezTo>
                  <a:lnTo>
                    <a:pt x="16832" y="3468"/>
                  </a:lnTo>
                  <a:lnTo>
                    <a:pt x="18131" y="4767"/>
                  </a:lnTo>
                  <a:lnTo>
                    <a:pt x="16959" y="6524"/>
                  </a:lnTo>
                  <a:cubicBezTo>
                    <a:pt x="16694" y="6923"/>
                    <a:pt x="16660" y="7431"/>
                    <a:pt x="16867" y="7861"/>
                  </a:cubicBezTo>
                  <a:cubicBezTo>
                    <a:pt x="16980" y="8096"/>
                    <a:pt x="17083" y="8337"/>
                    <a:pt x="17170" y="8587"/>
                  </a:cubicBezTo>
                  <a:cubicBezTo>
                    <a:pt x="17327" y="9039"/>
                    <a:pt x="17710" y="9373"/>
                    <a:pt x="18180" y="9467"/>
                  </a:cubicBezTo>
                  <a:lnTo>
                    <a:pt x="20248" y="9882"/>
                  </a:lnTo>
                  <a:lnTo>
                    <a:pt x="20250" y="11718"/>
                  </a:lnTo>
                  <a:cubicBezTo>
                    <a:pt x="20250" y="11718"/>
                    <a:pt x="18180" y="12132"/>
                    <a:pt x="18180" y="12132"/>
                  </a:cubicBezTo>
                  <a:close/>
                  <a:moveTo>
                    <a:pt x="20513" y="8558"/>
                  </a:moveTo>
                  <a:lnTo>
                    <a:pt x="18445" y="8143"/>
                  </a:lnTo>
                  <a:cubicBezTo>
                    <a:pt x="18341" y="7844"/>
                    <a:pt x="18218" y="7554"/>
                    <a:pt x="18082" y="7273"/>
                  </a:cubicBezTo>
                  <a:lnTo>
                    <a:pt x="19254" y="5516"/>
                  </a:lnTo>
                  <a:cubicBezTo>
                    <a:pt x="19611" y="4980"/>
                    <a:pt x="19540" y="4268"/>
                    <a:pt x="19085" y="3813"/>
                  </a:cubicBezTo>
                  <a:lnTo>
                    <a:pt x="17787" y="2514"/>
                  </a:lnTo>
                  <a:cubicBezTo>
                    <a:pt x="17526" y="2253"/>
                    <a:pt x="17181" y="2118"/>
                    <a:pt x="16831" y="2118"/>
                  </a:cubicBezTo>
                  <a:cubicBezTo>
                    <a:pt x="16573" y="2118"/>
                    <a:pt x="16312" y="2193"/>
                    <a:pt x="16084" y="2345"/>
                  </a:cubicBezTo>
                  <a:lnTo>
                    <a:pt x="14326" y="3516"/>
                  </a:lnTo>
                  <a:cubicBezTo>
                    <a:pt x="14044" y="3380"/>
                    <a:pt x="13754" y="3258"/>
                    <a:pt x="13455" y="3155"/>
                  </a:cubicBezTo>
                  <a:lnTo>
                    <a:pt x="13041" y="1085"/>
                  </a:lnTo>
                  <a:cubicBezTo>
                    <a:pt x="12916" y="454"/>
                    <a:pt x="12361" y="0"/>
                    <a:pt x="11717" y="0"/>
                  </a:cubicBezTo>
                  <a:lnTo>
                    <a:pt x="9881" y="0"/>
                  </a:lnTo>
                  <a:cubicBezTo>
                    <a:pt x="9238" y="0"/>
                    <a:pt x="8684" y="454"/>
                    <a:pt x="8557" y="1085"/>
                  </a:cubicBezTo>
                  <a:lnTo>
                    <a:pt x="8143" y="3155"/>
                  </a:lnTo>
                  <a:cubicBezTo>
                    <a:pt x="7843" y="3258"/>
                    <a:pt x="7554" y="3381"/>
                    <a:pt x="7273" y="3516"/>
                  </a:cubicBezTo>
                  <a:lnTo>
                    <a:pt x="5516" y="2345"/>
                  </a:lnTo>
                  <a:cubicBezTo>
                    <a:pt x="5287" y="2193"/>
                    <a:pt x="5026" y="2118"/>
                    <a:pt x="4767" y="2118"/>
                  </a:cubicBezTo>
                  <a:cubicBezTo>
                    <a:pt x="4419" y="2118"/>
                    <a:pt x="4073" y="2253"/>
                    <a:pt x="3812" y="2514"/>
                  </a:cubicBezTo>
                  <a:lnTo>
                    <a:pt x="2514" y="3813"/>
                  </a:lnTo>
                  <a:cubicBezTo>
                    <a:pt x="2059" y="4268"/>
                    <a:pt x="1988" y="4980"/>
                    <a:pt x="2345" y="5516"/>
                  </a:cubicBezTo>
                  <a:lnTo>
                    <a:pt x="3516" y="7273"/>
                  </a:lnTo>
                  <a:cubicBezTo>
                    <a:pt x="3380" y="7555"/>
                    <a:pt x="3258" y="7844"/>
                    <a:pt x="3154" y="8144"/>
                  </a:cubicBezTo>
                  <a:lnTo>
                    <a:pt x="1085" y="8558"/>
                  </a:lnTo>
                  <a:cubicBezTo>
                    <a:pt x="454" y="8684"/>
                    <a:pt x="0" y="9238"/>
                    <a:pt x="0" y="9882"/>
                  </a:cubicBezTo>
                  <a:lnTo>
                    <a:pt x="0" y="11718"/>
                  </a:lnTo>
                  <a:cubicBezTo>
                    <a:pt x="0" y="12361"/>
                    <a:pt x="454" y="12916"/>
                    <a:pt x="1085" y="13042"/>
                  </a:cubicBezTo>
                  <a:lnTo>
                    <a:pt x="3154" y="13456"/>
                  </a:lnTo>
                  <a:cubicBezTo>
                    <a:pt x="3258" y="13755"/>
                    <a:pt x="3380" y="14046"/>
                    <a:pt x="3516" y="14326"/>
                  </a:cubicBezTo>
                  <a:lnTo>
                    <a:pt x="2345" y="16083"/>
                  </a:lnTo>
                  <a:cubicBezTo>
                    <a:pt x="1988" y="16619"/>
                    <a:pt x="2059" y="17332"/>
                    <a:pt x="2514" y="17787"/>
                  </a:cubicBezTo>
                  <a:lnTo>
                    <a:pt x="3812" y="19086"/>
                  </a:lnTo>
                  <a:cubicBezTo>
                    <a:pt x="4073" y="19346"/>
                    <a:pt x="4419" y="19482"/>
                    <a:pt x="4767" y="19482"/>
                  </a:cubicBezTo>
                  <a:cubicBezTo>
                    <a:pt x="5026" y="19482"/>
                    <a:pt x="5287" y="19406"/>
                    <a:pt x="5516" y="19254"/>
                  </a:cubicBezTo>
                  <a:lnTo>
                    <a:pt x="7273" y="18083"/>
                  </a:lnTo>
                  <a:cubicBezTo>
                    <a:pt x="7554" y="18220"/>
                    <a:pt x="7843" y="18341"/>
                    <a:pt x="8143" y="18445"/>
                  </a:cubicBezTo>
                  <a:lnTo>
                    <a:pt x="8557" y="20514"/>
                  </a:lnTo>
                  <a:cubicBezTo>
                    <a:pt x="8684" y="21146"/>
                    <a:pt x="9238" y="21599"/>
                    <a:pt x="9881" y="21599"/>
                  </a:cubicBezTo>
                  <a:lnTo>
                    <a:pt x="11717" y="21599"/>
                  </a:lnTo>
                  <a:cubicBezTo>
                    <a:pt x="12361" y="21599"/>
                    <a:pt x="12916" y="21146"/>
                    <a:pt x="13041" y="20514"/>
                  </a:cubicBezTo>
                  <a:lnTo>
                    <a:pt x="13456" y="18445"/>
                  </a:lnTo>
                  <a:cubicBezTo>
                    <a:pt x="13755" y="18341"/>
                    <a:pt x="14046" y="18219"/>
                    <a:pt x="14326" y="18083"/>
                  </a:cubicBezTo>
                  <a:lnTo>
                    <a:pt x="16084" y="19254"/>
                  </a:lnTo>
                  <a:cubicBezTo>
                    <a:pt x="16312" y="19406"/>
                    <a:pt x="16573" y="19482"/>
                    <a:pt x="16831" y="19482"/>
                  </a:cubicBezTo>
                  <a:cubicBezTo>
                    <a:pt x="17181" y="19482"/>
                    <a:pt x="17526" y="19346"/>
                    <a:pt x="17787" y="19086"/>
                  </a:cubicBezTo>
                  <a:lnTo>
                    <a:pt x="19085" y="17787"/>
                  </a:lnTo>
                  <a:cubicBezTo>
                    <a:pt x="19540" y="17332"/>
                    <a:pt x="19611" y="16619"/>
                    <a:pt x="19254" y="16083"/>
                  </a:cubicBezTo>
                  <a:lnTo>
                    <a:pt x="18082" y="14326"/>
                  </a:lnTo>
                  <a:cubicBezTo>
                    <a:pt x="18219" y="14045"/>
                    <a:pt x="18341" y="13755"/>
                    <a:pt x="18445" y="13456"/>
                  </a:cubicBezTo>
                  <a:lnTo>
                    <a:pt x="20513" y="13042"/>
                  </a:lnTo>
                  <a:cubicBezTo>
                    <a:pt x="21145" y="12916"/>
                    <a:pt x="21599" y="12361"/>
                    <a:pt x="21599" y="11718"/>
                  </a:cubicBezTo>
                  <a:lnTo>
                    <a:pt x="21599" y="9882"/>
                  </a:lnTo>
                  <a:cubicBezTo>
                    <a:pt x="21599" y="9238"/>
                    <a:pt x="21145" y="8684"/>
                    <a:pt x="20513" y="855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41" name="AutoShape 124"/>
            <p:cNvSpPr/>
            <p:nvPr/>
          </p:nvSpPr>
          <p:spPr bwMode="auto">
            <a:xfrm>
              <a:off x="3292736" y="2245717"/>
              <a:ext cx="157173" cy="15717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20250"/>
                  </a:moveTo>
                  <a:cubicBezTo>
                    <a:pt x="5580" y="20250"/>
                    <a:pt x="1350" y="16017"/>
                    <a:pt x="1350" y="10800"/>
                  </a:cubicBezTo>
                  <a:cubicBezTo>
                    <a:pt x="1350" y="5582"/>
                    <a:pt x="5580" y="1349"/>
                    <a:pt x="10800" y="1349"/>
                  </a:cubicBezTo>
                  <a:cubicBezTo>
                    <a:pt x="16016" y="1349"/>
                    <a:pt x="20250" y="5582"/>
                    <a:pt x="20250" y="10800"/>
                  </a:cubicBezTo>
                  <a:cubicBezTo>
                    <a:pt x="20250" y="16017"/>
                    <a:pt x="16016" y="20250"/>
                    <a:pt x="10800" y="20250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3"/>
                    <a:pt x="4836" y="21600"/>
                    <a:pt x="10800" y="21600"/>
                  </a:cubicBezTo>
                  <a:cubicBezTo>
                    <a:pt x="16763" y="21600"/>
                    <a:pt x="21599" y="16763"/>
                    <a:pt x="21599" y="10800"/>
                  </a:cubicBezTo>
                  <a:cubicBezTo>
                    <a:pt x="21599" y="4836"/>
                    <a:pt x="16763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42" name="AutoShape 125"/>
            <p:cNvSpPr/>
            <p:nvPr/>
          </p:nvSpPr>
          <p:spPr bwMode="auto">
            <a:xfrm>
              <a:off x="3325891" y="2279484"/>
              <a:ext cx="90253" cy="902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18900"/>
                  </a:moveTo>
                  <a:cubicBezTo>
                    <a:pt x="6328" y="18900"/>
                    <a:pt x="2699" y="15271"/>
                    <a:pt x="2699" y="10800"/>
                  </a:cubicBezTo>
                  <a:cubicBezTo>
                    <a:pt x="2699" y="6329"/>
                    <a:pt x="6328" y="2700"/>
                    <a:pt x="10800" y="2700"/>
                  </a:cubicBezTo>
                  <a:cubicBezTo>
                    <a:pt x="15271" y="2700"/>
                    <a:pt x="18899" y="6329"/>
                    <a:pt x="18899" y="10800"/>
                  </a:cubicBezTo>
                  <a:cubicBezTo>
                    <a:pt x="18899" y="15271"/>
                    <a:pt x="15271" y="18900"/>
                    <a:pt x="10800" y="18900"/>
                  </a:cubicBezTo>
                  <a:moveTo>
                    <a:pt x="10800" y="0"/>
                  </a:moveTo>
                  <a:cubicBezTo>
                    <a:pt x="4830" y="0"/>
                    <a:pt x="0" y="4833"/>
                    <a:pt x="0" y="10800"/>
                  </a:cubicBezTo>
                  <a:cubicBezTo>
                    <a:pt x="0" y="16766"/>
                    <a:pt x="4830" y="21599"/>
                    <a:pt x="10800" y="21599"/>
                  </a:cubicBezTo>
                  <a:cubicBezTo>
                    <a:pt x="16764" y="21599"/>
                    <a:pt x="21600" y="16766"/>
                    <a:pt x="21600" y="10800"/>
                  </a:cubicBezTo>
                  <a:cubicBezTo>
                    <a:pt x="21600" y="4833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2473104" y="2145028"/>
            <a:ext cx="359165" cy="359165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144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45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146" name="AutoShape 128"/>
          <p:cNvSpPr/>
          <p:nvPr/>
        </p:nvSpPr>
        <p:spPr bwMode="auto">
          <a:xfrm>
            <a:off x="1754188" y="2144713"/>
            <a:ext cx="360362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4850" y="12150"/>
                </a:moveTo>
                <a:cubicBezTo>
                  <a:pt x="13851" y="12150"/>
                  <a:pt x="12926" y="11859"/>
                  <a:pt x="12124" y="11386"/>
                </a:cubicBezTo>
                <a:lnTo>
                  <a:pt x="11892" y="11618"/>
                </a:lnTo>
                <a:lnTo>
                  <a:pt x="11132" y="12377"/>
                </a:lnTo>
                <a:lnTo>
                  <a:pt x="9846" y="13663"/>
                </a:lnTo>
                <a:cubicBezTo>
                  <a:pt x="9593" y="13916"/>
                  <a:pt x="9451" y="14260"/>
                  <a:pt x="9451" y="14617"/>
                </a:cubicBezTo>
                <a:lnTo>
                  <a:pt x="9451" y="16200"/>
                </a:lnTo>
                <a:lnTo>
                  <a:pt x="8101" y="16200"/>
                </a:lnTo>
                <a:cubicBezTo>
                  <a:pt x="7356" y="16200"/>
                  <a:pt x="6751" y="16804"/>
                  <a:pt x="6751" y="17549"/>
                </a:cubicBezTo>
                <a:lnTo>
                  <a:pt x="6751" y="18900"/>
                </a:lnTo>
                <a:lnTo>
                  <a:pt x="5170" y="18900"/>
                </a:lnTo>
                <a:cubicBezTo>
                  <a:pt x="4812" y="18900"/>
                  <a:pt x="4469" y="19042"/>
                  <a:pt x="4216" y="19295"/>
                </a:cubicBezTo>
                <a:lnTo>
                  <a:pt x="3259" y="20252"/>
                </a:lnTo>
                <a:lnTo>
                  <a:pt x="1352" y="20249"/>
                </a:lnTo>
                <a:lnTo>
                  <a:pt x="1350" y="18326"/>
                </a:lnTo>
                <a:lnTo>
                  <a:pt x="9223" y="10467"/>
                </a:lnTo>
                <a:cubicBezTo>
                  <a:pt x="9223" y="10467"/>
                  <a:pt x="9223" y="10467"/>
                  <a:pt x="9224" y="10468"/>
                </a:cubicBezTo>
                <a:lnTo>
                  <a:pt x="10215" y="9477"/>
                </a:lnTo>
                <a:cubicBezTo>
                  <a:pt x="9741" y="8674"/>
                  <a:pt x="9451" y="7748"/>
                  <a:pt x="9451" y="6750"/>
                </a:cubicBezTo>
                <a:cubicBezTo>
                  <a:pt x="9451" y="3767"/>
                  <a:pt x="11869" y="1350"/>
                  <a:pt x="14850" y="1350"/>
                </a:cubicBezTo>
                <a:cubicBezTo>
                  <a:pt x="17832" y="1350"/>
                  <a:pt x="20250" y="3767"/>
                  <a:pt x="20250" y="6750"/>
                </a:cubicBezTo>
                <a:cubicBezTo>
                  <a:pt x="20250" y="9732"/>
                  <a:pt x="17832" y="12150"/>
                  <a:pt x="14850" y="12150"/>
                </a:cubicBezTo>
                <a:moveTo>
                  <a:pt x="14850" y="0"/>
                </a:moveTo>
                <a:cubicBezTo>
                  <a:pt x="11123" y="0"/>
                  <a:pt x="8101" y="3022"/>
                  <a:pt x="8101" y="6750"/>
                </a:cubicBezTo>
                <a:cubicBezTo>
                  <a:pt x="8101" y="7617"/>
                  <a:pt x="8283" y="8438"/>
                  <a:pt x="8582" y="9199"/>
                </a:cubicBezTo>
                <a:lnTo>
                  <a:pt x="383" y="17400"/>
                </a:lnTo>
                <a:cubicBezTo>
                  <a:pt x="146" y="17637"/>
                  <a:pt x="0" y="17863"/>
                  <a:pt x="0" y="18225"/>
                </a:cubicBezTo>
                <a:lnTo>
                  <a:pt x="0" y="20249"/>
                </a:lnTo>
                <a:cubicBezTo>
                  <a:pt x="0" y="20972"/>
                  <a:pt x="626" y="21599"/>
                  <a:pt x="1349" y="21599"/>
                </a:cubicBezTo>
                <a:lnTo>
                  <a:pt x="3374" y="21599"/>
                </a:lnTo>
                <a:cubicBezTo>
                  <a:pt x="3736" y="21599"/>
                  <a:pt x="3965" y="21455"/>
                  <a:pt x="4202" y="21219"/>
                </a:cubicBezTo>
                <a:lnTo>
                  <a:pt x="5170" y="20249"/>
                </a:lnTo>
                <a:lnTo>
                  <a:pt x="6751" y="20249"/>
                </a:lnTo>
                <a:cubicBezTo>
                  <a:pt x="7496" y="20249"/>
                  <a:pt x="8101" y="19645"/>
                  <a:pt x="8101" y="18900"/>
                </a:cubicBezTo>
                <a:lnTo>
                  <a:pt x="8101" y="17549"/>
                </a:lnTo>
                <a:lnTo>
                  <a:pt x="9451" y="17549"/>
                </a:lnTo>
                <a:cubicBezTo>
                  <a:pt x="10196" y="17549"/>
                  <a:pt x="10801" y="16945"/>
                  <a:pt x="10801" y="16200"/>
                </a:cubicBezTo>
                <a:lnTo>
                  <a:pt x="10801" y="14617"/>
                </a:lnTo>
                <a:lnTo>
                  <a:pt x="12400" y="13018"/>
                </a:lnTo>
                <a:cubicBezTo>
                  <a:pt x="13162" y="13317"/>
                  <a:pt x="13982" y="13500"/>
                  <a:pt x="14850" y="13500"/>
                </a:cubicBezTo>
                <a:cubicBezTo>
                  <a:pt x="18577" y="13500"/>
                  <a:pt x="21599" y="10477"/>
                  <a:pt x="21599" y="6750"/>
                </a:cubicBezTo>
                <a:cubicBezTo>
                  <a:pt x="21599" y="3022"/>
                  <a:pt x="18577" y="0"/>
                  <a:pt x="14850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47" name="AutoShape 129"/>
          <p:cNvSpPr/>
          <p:nvPr/>
        </p:nvSpPr>
        <p:spPr bwMode="auto">
          <a:xfrm>
            <a:off x="1979613" y="2189163"/>
            <a:ext cx="88900" cy="90487"/>
          </a:xfrm>
          <a:custGeom>
            <a:avLst/>
            <a:gdLst>
              <a:gd name="T0" fmla="*/ 10800 w 21600"/>
              <a:gd name="T1" fmla="+- 0 10800 134"/>
              <a:gd name="T2" fmla="*/ 10800 h 21333"/>
              <a:gd name="T3" fmla="*/ 10800 w 21600"/>
              <a:gd name="T4" fmla="+- 0 10800 134"/>
              <a:gd name="T5" fmla="*/ 10800 h 21333"/>
              <a:gd name="T6" fmla="*/ 10800 w 21600"/>
              <a:gd name="T7" fmla="+- 0 10800 134"/>
              <a:gd name="T8" fmla="*/ 10800 h 21333"/>
              <a:gd name="T9" fmla="*/ 10800 w 21600"/>
              <a:gd name="T10" fmla="+- 0 10800 134"/>
              <a:gd name="T11" fmla="*/ 10800 h 21333"/>
            </a:gdLst>
            <a:ahLst/>
            <a:cxnLst>
              <a:cxn ang="0">
                <a:pos x="T0" y="T2"/>
              </a:cxn>
              <a:cxn ang="0">
                <a:pos x="T3" y="T5"/>
              </a:cxn>
              <a:cxn ang="0">
                <a:pos x="T6" y="T8"/>
              </a:cxn>
              <a:cxn ang="0">
                <a:pos x="T9" y="T11"/>
              </a:cxn>
            </a:cxnLst>
            <a:rect l="0" t="0" r="r" b="b"/>
            <a:pathLst>
              <a:path w="21600" h="21333">
                <a:moveTo>
                  <a:pt x="13008" y="18684"/>
                </a:moveTo>
                <a:cubicBezTo>
                  <a:pt x="9017" y="15850"/>
                  <a:pt x="5542" y="12415"/>
                  <a:pt x="2694" y="8570"/>
                </a:cubicBezTo>
                <a:cubicBezTo>
                  <a:pt x="3736" y="5628"/>
                  <a:pt x="5693" y="3697"/>
                  <a:pt x="8585" y="2647"/>
                </a:cubicBezTo>
                <a:cubicBezTo>
                  <a:pt x="12578" y="5489"/>
                  <a:pt x="16048" y="8911"/>
                  <a:pt x="18889" y="12809"/>
                </a:cubicBezTo>
                <a:cubicBezTo>
                  <a:pt x="17836" y="15730"/>
                  <a:pt x="15883" y="17647"/>
                  <a:pt x="13008" y="18684"/>
                </a:cubicBezTo>
                <a:moveTo>
                  <a:pt x="21110" y="11295"/>
                </a:moveTo>
                <a:cubicBezTo>
                  <a:pt x="18081" y="7130"/>
                  <a:pt x="14396" y="3496"/>
                  <a:pt x="10161" y="484"/>
                </a:cubicBezTo>
                <a:cubicBezTo>
                  <a:pt x="9468" y="-8"/>
                  <a:pt x="8579" y="-134"/>
                  <a:pt x="7778" y="145"/>
                </a:cubicBezTo>
                <a:cubicBezTo>
                  <a:pt x="4027" y="1450"/>
                  <a:pt x="1463" y="3983"/>
                  <a:pt x="145" y="7687"/>
                </a:cubicBezTo>
                <a:cubicBezTo>
                  <a:pt x="46" y="7962"/>
                  <a:pt x="0" y="8252"/>
                  <a:pt x="0" y="8537"/>
                </a:cubicBezTo>
                <a:cubicBezTo>
                  <a:pt x="0" y="9071"/>
                  <a:pt x="167" y="9596"/>
                  <a:pt x="487" y="10041"/>
                </a:cubicBezTo>
                <a:cubicBezTo>
                  <a:pt x="3525" y="14213"/>
                  <a:pt x="7211" y="17850"/>
                  <a:pt x="11431" y="20850"/>
                </a:cubicBezTo>
                <a:cubicBezTo>
                  <a:pt x="12122" y="21338"/>
                  <a:pt x="13010" y="21466"/>
                  <a:pt x="13812" y="21188"/>
                </a:cubicBezTo>
                <a:cubicBezTo>
                  <a:pt x="17563" y="19893"/>
                  <a:pt x="20133" y="17356"/>
                  <a:pt x="21451" y="13647"/>
                </a:cubicBezTo>
                <a:cubicBezTo>
                  <a:pt x="21551" y="13372"/>
                  <a:pt x="21600" y="13081"/>
                  <a:pt x="21600" y="12796"/>
                </a:cubicBezTo>
                <a:cubicBezTo>
                  <a:pt x="21600" y="12265"/>
                  <a:pt x="21429" y="11740"/>
                  <a:pt x="21110" y="1129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48" name="AutoShape 130"/>
          <p:cNvSpPr/>
          <p:nvPr/>
        </p:nvSpPr>
        <p:spPr bwMode="auto">
          <a:xfrm>
            <a:off x="1035050" y="2144713"/>
            <a:ext cx="360363" cy="358775"/>
          </a:xfrm>
          <a:custGeom>
            <a:avLst/>
            <a:gdLst>
              <a:gd name="T0" fmla="+- 0 10799 113"/>
              <a:gd name="T1" fmla="*/ T0 w 21373"/>
              <a:gd name="T2" fmla="*/ 10800 h 21600"/>
              <a:gd name="T3" fmla="+- 0 10799 113"/>
              <a:gd name="T4" fmla="*/ T3 w 21373"/>
              <a:gd name="T5" fmla="*/ 10800 h 21600"/>
              <a:gd name="T6" fmla="+- 0 10799 113"/>
              <a:gd name="T7" fmla="*/ T6 w 21373"/>
              <a:gd name="T8" fmla="*/ 10800 h 21600"/>
              <a:gd name="T9" fmla="+- 0 10799 113"/>
              <a:gd name="T10" fmla="*/ T9 w 2137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73" h="21600">
                <a:moveTo>
                  <a:pt x="1336" y="20249"/>
                </a:moveTo>
                <a:cubicBezTo>
                  <a:pt x="1428" y="20188"/>
                  <a:pt x="3691" y="18688"/>
                  <a:pt x="7070" y="17950"/>
                </a:cubicBezTo>
                <a:lnTo>
                  <a:pt x="8729" y="17587"/>
                </a:lnTo>
                <a:cubicBezTo>
                  <a:pt x="9321" y="17980"/>
                  <a:pt x="9972" y="18225"/>
                  <a:pt x="10686" y="18225"/>
                </a:cubicBezTo>
                <a:cubicBezTo>
                  <a:pt x="11401" y="18225"/>
                  <a:pt x="12052" y="17980"/>
                  <a:pt x="12644" y="17587"/>
                </a:cubicBezTo>
                <a:lnTo>
                  <a:pt x="14303" y="17950"/>
                </a:lnTo>
                <a:cubicBezTo>
                  <a:pt x="17656" y="18682"/>
                  <a:pt x="19911" y="20165"/>
                  <a:pt x="20037" y="20249"/>
                </a:cubicBezTo>
                <a:cubicBezTo>
                  <a:pt x="20037" y="20249"/>
                  <a:pt x="1336" y="20249"/>
                  <a:pt x="1336" y="20249"/>
                </a:cubicBezTo>
                <a:close/>
                <a:moveTo>
                  <a:pt x="13537" y="15793"/>
                </a:moveTo>
                <a:lnTo>
                  <a:pt x="13317" y="16073"/>
                </a:lnTo>
                <a:cubicBezTo>
                  <a:pt x="11725" y="17923"/>
                  <a:pt x="9648" y="17923"/>
                  <a:pt x="8056" y="16073"/>
                </a:cubicBezTo>
                <a:lnTo>
                  <a:pt x="7836" y="15793"/>
                </a:lnTo>
                <a:cubicBezTo>
                  <a:pt x="5977" y="13411"/>
                  <a:pt x="5053" y="10261"/>
                  <a:pt x="5451" y="7255"/>
                </a:cubicBezTo>
                <a:cubicBezTo>
                  <a:pt x="5815" y="4367"/>
                  <a:pt x="7453" y="1350"/>
                  <a:pt x="10686" y="1350"/>
                </a:cubicBezTo>
                <a:cubicBezTo>
                  <a:pt x="13920" y="1350"/>
                  <a:pt x="15558" y="4367"/>
                  <a:pt x="15922" y="7255"/>
                </a:cubicBezTo>
                <a:cubicBezTo>
                  <a:pt x="16318" y="10262"/>
                  <a:pt x="15398" y="13411"/>
                  <a:pt x="13537" y="15793"/>
                </a:cubicBezTo>
                <a:moveTo>
                  <a:pt x="20778" y="19126"/>
                </a:moveTo>
                <a:cubicBezTo>
                  <a:pt x="20644" y="19037"/>
                  <a:pt x="18209" y="17422"/>
                  <a:pt x="14585" y="16630"/>
                </a:cubicBezTo>
                <a:cubicBezTo>
                  <a:pt x="15914" y="14927"/>
                  <a:pt x="16767" y="12639"/>
                  <a:pt x="17130" y="11115"/>
                </a:cubicBezTo>
                <a:cubicBezTo>
                  <a:pt x="17633" y="9004"/>
                  <a:pt x="17438" y="4873"/>
                  <a:pt x="15431" y="2299"/>
                </a:cubicBezTo>
                <a:cubicBezTo>
                  <a:pt x="14259" y="795"/>
                  <a:pt x="12618" y="0"/>
                  <a:pt x="10686" y="0"/>
                </a:cubicBezTo>
                <a:cubicBezTo>
                  <a:pt x="8755" y="0"/>
                  <a:pt x="7114" y="795"/>
                  <a:pt x="5942" y="2299"/>
                </a:cubicBezTo>
                <a:cubicBezTo>
                  <a:pt x="3935" y="4873"/>
                  <a:pt x="3740" y="9004"/>
                  <a:pt x="4243" y="11115"/>
                </a:cubicBezTo>
                <a:cubicBezTo>
                  <a:pt x="4606" y="12639"/>
                  <a:pt x="5459" y="14927"/>
                  <a:pt x="6788" y="16630"/>
                </a:cubicBezTo>
                <a:cubicBezTo>
                  <a:pt x="3164" y="17422"/>
                  <a:pt x="729" y="19037"/>
                  <a:pt x="595" y="19126"/>
                </a:cubicBezTo>
                <a:cubicBezTo>
                  <a:pt x="105" y="19457"/>
                  <a:pt x="-113" y="20071"/>
                  <a:pt x="57" y="20640"/>
                </a:cubicBezTo>
                <a:cubicBezTo>
                  <a:pt x="228" y="21210"/>
                  <a:pt x="747" y="21599"/>
                  <a:pt x="1336" y="21599"/>
                </a:cubicBezTo>
                <a:lnTo>
                  <a:pt x="20037" y="21599"/>
                </a:lnTo>
                <a:cubicBezTo>
                  <a:pt x="20626" y="21599"/>
                  <a:pt x="21145" y="21210"/>
                  <a:pt x="21316" y="20640"/>
                </a:cubicBezTo>
                <a:cubicBezTo>
                  <a:pt x="21487" y="20071"/>
                  <a:pt x="21268" y="19457"/>
                  <a:pt x="20778" y="1912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49" name="AutoShape 131"/>
          <p:cNvSpPr/>
          <p:nvPr/>
        </p:nvSpPr>
        <p:spPr bwMode="auto">
          <a:xfrm>
            <a:off x="339725" y="2144713"/>
            <a:ext cx="314325" cy="3587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057" y="5400"/>
                </a:moveTo>
                <a:lnTo>
                  <a:pt x="20057" y="6075"/>
                </a:lnTo>
                <a:lnTo>
                  <a:pt x="1542" y="6075"/>
                </a:lnTo>
                <a:lnTo>
                  <a:pt x="1542" y="5400"/>
                </a:lnTo>
                <a:lnTo>
                  <a:pt x="1542" y="4725"/>
                </a:lnTo>
                <a:cubicBezTo>
                  <a:pt x="1542" y="4352"/>
                  <a:pt x="1887" y="4050"/>
                  <a:pt x="2314" y="4050"/>
                </a:cubicBezTo>
                <a:lnTo>
                  <a:pt x="19285" y="4050"/>
                </a:lnTo>
                <a:cubicBezTo>
                  <a:pt x="19712" y="4050"/>
                  <a:pt x="20057" y="4352"/>
                  <a:pt x="20057" y="4725"/>
                </a:cubicBezTo>
                <a:cubicBezTo>
                  <a:pt x="20057" y="4725"/>
                  <a:pt x="20057" y="5400"/>
                  <a:pt x="20057" y="5400"/>
                </a:cubicBezTo>
                <a:close/>
                <a:moveTo>
                  <a:pt x="18514" y="18900"/>
                </a:moveTo>
                <a:cubicBezTo>
                  <a:pt x="18514" y="19644"/>
                  <a:pt x="17822" y="20249"/>
                  <a:pt x="16971" y="20249"/>
                </a:cubicBezTo>
                <a:lnTo>
                  <a:pt x="4628" y="20249"/>
                </a:lnTo>
                <a:cubicBezTo>
                  <a:pt x="3777" y="20249"/>
                  <a:pt x="3085" y="19644"/>
                  <a:pt x="3085" y="18900"/>
                </a:cubicBezTo>
                <a:lnTo>
                  <a:pt x="3085" y="7425"/>
                </a:lnTo>
                <a:lnTo>
                  <a:pt x="18514" y="7425"/>
                </a:lnTo>
                <a:cubicBezTo>
                  <a:pt x="18514" y="7425"/>
                  <a:pt x="18514" y="18900"/>
                  <a:pt x="18514" y="18900"/>
                </a:cubicBezTo>
                <a:close/>
                <a:moveTo>
                  <a:pt x="6171" y="2025"/>
                </a:moveTo>
                <a:cubicBezTo>
                  <a:pt x="6171" y="1652"/>
                  <a:pt x="6516" y="1350"/>
                  <a:pt x="6942" y="1350"/>
                </a:cubicBezTo>
                <a:lnTo>
                  <a:pt x="14657" y="1350"/>
                </a:lnTo>
                <a:cubicBezTo>
                  <a:pt x="15083" y="1350"/>
                  <a:pt x="15428" y="1652"/>
                  <a:pt x="15428" y="2025"/>
                </a:cubicBezTo>
                <a:lnTo>
                  <a:pt x="15428" y="2700"/>
                </a:lnTo>
                <a:lnTo>
                  <a:pt x="6171" y="2700"/>
                </a:lnTo>
                <a:cubicBezTo>
                  <a:pt x="6171" y="2700"/>
                  <a:pt x="6171" y="2025"/>
                  <a:pt x="6171" y="2025"/>
                </a:cubicBezTo>
                <a:close/>
                <a:moveTo>
                  <a:pt x="21585" y="4601"/>
                </a:moveTo>
                <a:cubicBezTo>
                  <a:pt x="21511" y="3541"/>
                  <a:pt x="20516" y="2700"/>
                  <a:pt x="19285" y="2700"/>
                </a:cubicBezTo>
                <a:lnTo>
                  <a:pt x="16971" y="2700"/>
                </a:lnTo>
                <a:lnTo>
                  <a:pt x="16971" y="2025"/>
                </a:lnTo>
                <a:cubicBezTo>
                  <a:pt x="16971" y="906"/>
                  <a:pt x="15935" y="0"/>
                  <a:pt x="14657" y="0"/>
                </a:cubicBezTo>
                <a:lnTo>
                  <a:pt x="6942" y="0"/>
                </a:lnTo>
                <a:cubicBezTo>
                  <a:pt x="5664" y="0"/>
                  <a:pt x="4628" y="906"/>
                  <a:pt x="4628" y="2025"/>
                </a:cubicBezTo>
                <a:lnTo>
                  <a:pt x="4628" y="2700"/>
                </a:lnTo>
                <a:lnTo>
                  <a:pt x="2314" y="2700"/>
                </a:lnTo>
                <a:cubicBezTo>
                  <a:pt x="1083" y="2700"/>
                  <a:pt x="88" y="3541"/>
                  <a:pt x="14" y="4601"/>
                </a:cubicBezTo>
                <a:lnTo>
                  <a:pt x="0" y="4601"/>
                </a:lnTo>
                <a:lnTo>
                  <a:pt x="0" y="5400"/>
                </a:lnTo>
                <a:lnTo>
                  <a:pt x="0" y="6075"/>
                </a:lnTo>
                <a:cubicBezTo>
                  <a:pt x="0" y="6820"/>
                  <a:pt x="691" y="7425"/>
                  <a:pt x="1542" y="7425"/>
                </a:cubicBezTo>
                <a:lnTo>
                  <a:pt x="1542" y="18900"/>
                </a:lnTo>
                <a:cubicBezTo>
                  <a:pt x="1542" y="20391"/>
                  <a:pt x="2924" y="21599"/>
                  <a:pt x="4628" y="21599"/>
                </a:cubicBezTo>
                <a:lnTo>
                  <a:pt x="16971" y="21599"/>
                </a:lnTo>
                <a:cubicBezTo>
                  <a:pt x="18675" y="21599"/>
                  <a:pt x="20057" y="20391"/>
                  <a:pt x="20057" y="18900"/>
                </a:cubicBezTo>
                <a:lnTo>
                  <a:pt x="20057" y="7425"/>
                </a:lnTo>
                <a:cubicBezTo>
                  <a:pt x="20908" y="7425"/>
                  <a:pt x="21599" y="6820"/>
                  <a:pt x="21599" y="6075"/>
                </a:cubicBezTo>
                <a:lnTo>
                  <a:pt x="21599" y="5400"/>
                </a:lnTo>
                <a:lnTo>
                  <a:pt x="21599" y="4601"/>
                </a:lnTo>
                <a:cubicBezTo>
                  <a:pt x="21599" y="4601"/>
                  <a:pt x="21585" y="4601"/>
                  <a:pt x="21585" y="46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50" name="AutoShape 132"/>
          <p:cNvSpPr/>
          <p:nvPr/>
        </p:nvSpPr>
        <p:spPr bwMode="auto">
          <a:xfrm>
            <a:off x="406400" y="2290763"/>
            <a:ext cx="46038" cy="168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5399" y="1440"/>
                </a:moveTo>
                <a:lnTo>
                  <a:pt x="16199" y="1440"/>
                </a:lnTo>
                <a:lnTo>
                  <a:pt x="16199" y="20160"/>
                </a:lnTo>
                <a:lnTo>
                  <a:pt x="5399" y="20160"/>
                </a:lnTo>
                <a:cubicBezTo>
                  <a:pt x="5399" y="20160"/>
                  <a:pt x="5399" y="1440"/>
                  <a:pt x="5399" y="1440"/>
                </a:cubicBezTo>
                <a:close/>
                <a:moveTo>
                  <a:pt x="5399" y="21600"/>
                </a:moveTo>
                <a:lnTo>
                  <a:pt x="16199" y="21600"/>
                </a:lnTo>
                <a:cubicBezTo>
                  <a:pt x="19187" y="21600"/>
                  <a:pt x="21600" y="20956"/>
                  <a:pt x="21600" y="20160"/>
                </a:cubicBezTo>
                <a:lnTo>
                  <a:pt x="21600" y="1440"/>
                </a:lnTo>
                <a:cubicBezTo>
                  <a:pt x="21600" y="644"/>
                  <a:pt x="19187" y="0"/>
                  <a:pt x="16199" y="0"/>
                </a:cubicBezTo>
                <a:lnTo>
                  <a:pt x="5399" y="0"/>
                </a:lnTo>
                <a:cubicBezTo>
                  <a:pt x="2412" y="0"/>
                  <a:pt x="0" y="644"/>
                  <a:pt x="0" y="1440"/>
                </a:cubicBezTo>
                <a:lnTo>
                  <a:pt x="0" y="20160"/>
                </a:lnTo>
                <a:cubicBezTo>
                  <a:pt x="0" y="20956"/>
                  <a:pt x="2412" y="21600"/>
                  <a:pt x="5399" y="216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51" name="AutoShape 133"/>
          <p:cNvSpPr/>
          <p:nvPr/>
        </p:nvSpPr>
        <p:spPr bwMode="auto">
          <a:xfrm>
            <a:off x="474663" y="2290763"/>
            <a:ext cx="44450" cy="168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5399" y="1440"/>
                </a:moveTo>
                <a:lnTo>
                  <a:pt x="16199" y="1440"/>
                </a:lnTo>
                <a:lnTo>
                  <a:pt x="16199" y="20160"/>
                </a:lnTo>
                <a:lnTo>
                  <a:pt x="5399" y="20160"/>
                </a:lnTo>
                <a:cubicBezTo>
                  <a:pt x="5399" y="20160"/>
                  <a:pt x="5399" y="1440"/>
                  <a:pt x="5399" y="1440"/>
                </a:cubicBezTo>
                <a:close/>
                <a:moveTo>
                  <a:pt x="5399" y="21600"/>
                </a:moveTo>
                <a:lnTo>
                  <a:pt x="16199" y="21600"/>
                </a:lnTo>
                <a:cubicBezTo>
                  <a:pt x="19187" y="21600"/>
                  <a:pt x="21600" y="20956"/>
                  <a:pt x="21600" y="20160"/>
                </a:cubicBezTo>
                <a:lnTo>
                  <a:pt x="21600" y="1440"/>
                </a:lnTo>
                <a:cubicBezTo>
                  <a:pt x="21600" y="644"/>
                  <a:pt x="19187" y="0"/>
                  <a:pt x="16199" y="0"/>
                </a:cubicBezTo>
                <a:lnTo>
                  <a:pt x="5399" y="0"/>
                </a:lnTo>
                <a:cubicBezTo>
                  <a:pt x="2412" y="0"/>
                  <a:pt x="0" y="644"/>
                  <a:pt x="0" y="1440"/>
                </a:cubicBezTo>
                <a:lnTo>
                  <a:pt x="0" y="20160"/>
                </a:lnTo>
                <a:cubicBezTo>
                  <a:pt x="0" y="20956"/>
                  <a:pt x="2412" y="21600"/>
                  <a:pt x="5399" y="216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52" name="AutoShape 134"/>
          <p:cNvSpPr/>
          <p:nvPr/>
        </p:nvSpPr>
        <p:spPr bwMode="auto">
          <a:xfrm>
            <a:off x="541338" y="2290763"/>
            <a:ext cx="44450" cy="1682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5399" y="1440"/>
                </a:moveTo>
                <a:lnTo>
                  <a:pt x="16199" y="1440"/>
                </a:lnTo>
                <a:lnTo>
                  <a:pt x="16199" y="20160"/>
                </a:lnTo>
                <a:lnTo>
                  <a:pt x="5399" y="20160"/>
                </a:lnTo>
                <a:cubicBezTo>
                  <a:pt x="5399" y="20160"/>
                  <a:pt x="5399" y="1440"/>
                  <a:pt x="5399" y="1440"/>
                </a:cubicBezTo>
                <a:close/>
                <a:moveTo>
                  <a:pt x="5399" y="21600"/>
                </a:moveTo>
                <a:lnTo>
                  <a:pt x="16199" y="21600"/>
                </a:lnTo>
                <a:cubicBezTo>
                  <a:pt x="19187" y="21600"/>
                  <a:pt x="21600" y="20956"/>
                  <a:pt x="21600" y="20160"/>
                </a:cubicBezTo>
                <a:lnTo>
                  <a:pt x="21600" y="1440"/>
                </a:lnTo>
                <a:cubicBezTo>
                  <a:pt x="21600" y="644"/>
                  <a:pt x="19187" y="0"/>
                  <a:pt x="16199" y="0"/>
                </a:cubicBezTo>
                <a:lnTo>
                  <a:pt x="5399" y="0"/>
                </a:lnTo>
                <a:cubicBezTo>
                  <a:pt x="2412" y="0"/>
                  <a:pt x="0" y="644"/>
                  <a:pt x="0" y="1440"/>
                </a:cubicBezTo>
                <a:lnTo>
                  <a:pt x="0" y="20160"/>
                </a:lnTo>
                <a:cubicBezTo>
                  <a:pt x="0" y="20956"/>
                  <a:pt x="2412" y="21600"/>
                  <a:pt x="5399" y="2160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53" name="AutoShape 135"/>
          <p:cNvSpPr/>
          <p:nvPr/>
        </p:nvSpPr>
        <p:spPr bwMode="auto">
          <a:xfrm>
            <a:off x="3910013" y="1482725"/>
            <a:ext cx="358775" cy="24606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18681"/>
                </a:moveTo>
                <a:lnTo>
                  <a:pt x="19651" y="18681"/>
                </a:lnTo>
                <a:lnTo>
                  <a:pt x="19575" y="18681"/>
                </a:lnTo>
                <a:lnTo>
                  <a:pt x="16874" y="14754"/>
                </a:lnTo>
                <a:lnTo>
                  <a:pt x="16874" y="14727"/>
                </a:lnTo>
                <a:lnTo>
                  <a:pt x="16199" y="13745"/>
                </a:lnTo>
                <a:lnTo>
                  <a:pt x="16199" y="7854"/>
                </a:lnTo>
                <a:lnTo>
                  <a:pt x="19575" y="2945"/>
                </a:lnTo>
                <a:lnTo>
                  <a:pt x="19651" y="2945"/>
                </a:lnTo>
                <a:lnTo>
                  <a:pt x="20249" y="2945"/>
                </a:lnTo>
                <a:cubicBezTo>
                  <a:pt x="20249" y="2945"/>
                  <a:pt x="20249" y="18681"/>
                  <a:pt x="20249" y="18681"/>
                </a:cubicBezTo>
                <a:close/>
                <a:moveTo>
                  <a:pt x="2024" y="19636"/>
                </a:moveTo>
                <a:cubicBezTo>
                  <a:pt x="1651" y="19636"/>
                  <a:pt x="1349" y="19195"/>
                  <a:pt x="1349" y="18654"/>
                </a:cubicBezTo>
                <a:lnTo>
                  <a:pt x="1349" y="2945"/>
                </a:lnTo>
                <a:cubicBezTo>
                  <a:pt x="1349" y="2402"/>
                  <a:pt x="1651" y="1963"/>
                  <a:pt x="2024" y="1963"/>
                </a:cubicBezTo>
                <a:lnTo>
                  <a:pt x="14849" y="1963"/>
                </a:lnTo>
                <a:cubicBezTo>
                  <a:pt x="15221" y="1963"/>
                  <a:pt x="15524" y="2403"/>
                  <a:pt x="15524" y="2945"/>
                </a:cubicBezTo>
                <a:lnTo>
                  <a:pt x="15524" y="18654"/>
                </a:lnTo>
                <a:cubicBezTo>
                  <a:pt x="15524" y="19195"/>
                  <a:pt x="15221" y="19636"/>
                  <a:pt x="14849" y="19636"/>
                </a:cubicBezTo>
                <a:cubicBezTo>
                  <a:pt x="14849" y="19636"/>
                  <a:pt x="2024" y="19636"/>
                  <a:pt x="2024" y="19636"/>
                </a:cubicBezTo>
                <a:close/>
                <a:moveTo>
                  <a:pt x="20249" y="981"/>
                </a:moveTo>
                <a:lnTo>
                  <a:pt x="19651" y="981"/>
                </a:lnTo>
                <a:cubicBezTo>
                  <a:pt x="19296" y="981"/>
                  <a:pt x="18956" y="1185"/>
                  <a:pt x="18703" y="1547"/>
                </a:cubicBezTo>
                <a:lnTo>
                  <a:pt x="16874" y="4170"/>
                </a:lnTo>
                <a:lnTo>
                  <a:pt x="16874" y="2945"/>
                </a:lnTo>
                <a:cubicBezTo>
                  <a:pt x="16874" y="1317"/>
                  <a:pt x="15967" y="0"/>
                  <a:pt x="14849" y="0"/>
                </a:cubicBezTo>
                <a:lnTo>
                  <a:pt x="2024" y="0"/>
                </a:lnTo>
                <a:cubicBezTo>
                  <a:pt x="908" y="0"/>
                  <a:pt x="0" y="1320"/>
                  <a:pt x="0" y="2945"/>
                </a:cubicBezTo>
                <a:lnTo>
                  <a:pt x="0" y="9789"/>
                </a:lnTo>
                <a:lnTo>
                  <a:pt x="0" y="18654"/>
                </a:lnTo>
                <a:cubicBezTo>
                  <a:pt x="0" y="20281"/>
                  <a:pt x="905" y="21599"/>
                  <a:pt x="2024" y="21599"/>
                </a:cubicBezTo>
                <a:lnTo>
                  <a:pt x="14849" y="21599"/>
                </a:lnTo>
                <a:cubicBezTo>
                  <a:pt x="15967" y="21599"/>
                  <a:pt x="16874" y="20281"/>
                  <a:pt x="16874" y="18654"/>
                </a:cubicBezTo>
                <a:lnTo>
                  <a:pt x="16874" y="17456"/>
                </a:lnTo>
                <a:lnTo>
                  <a:pt x="18703" y="20079"/>
                </a:lnTo>
                <a:cubicBezTo>
                  <a:pt x="18956" y="20442"/>
                  <a:pt x="19296" y="20645"/>
                  <a:pt x="19651" y="20645"/>
                </a:cubicBezTo>
                <a:lnTo>
                  <a:pt x="20249" y="20645"/>
                </a:lnTo>
                <a:cubicBezTo>
                  <a:pt x="20994" y="20645"/>
                  <a:pt x="21600" y="19765"/>
                  <a:pt x="21600" y="18681"/>
                </a:cubicBezTo>
                <a:lnTo>
                  <a:pt x="21600" y="2945"/>
                </a:lnTo>
                <a:cubicBezTo>
                  <a:pt x="21600" y="1860"/>
                  <a:pt x="20994" y="981"/>
                  <a:pt x="20249" y="98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154" name="组合 153"/>
          <p:cNvGrpSpPr/>
          <p:nvPr/>
        </p:nvGrpSpPr>
        <p:grpSpPr>
          <a:xfrm>
            <a:off x="3190875" y="1425575"/>
            <a:ext cx="360363" cy="360363"/>
            <a:chOff x="3190875" y="1425575"/>
            <a:chExt cx="360363" cy="360363"/>
          </a:xfrm>
          <a:solidFill>
            <a:schemeClr val="bg1"/>
          </a:solidFill>
        </p:grpSpPr>
        <p:sp>
          <p:nvSpPr>
            <p:cNvPr id="155" name="AutoShape 136"/>
            <p:cNvSpPr/>
            <p:nvPr/>
          </p:nvSpPr>
          <p:spPr bwMode="auto">
            <a:xfrm>
              <a:off x="3382963" y="1471613"/>
              <a:ext cx="117475" cy="1174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538" y="20579"/>
                  </a:moveTo>
                  <a:lnTo>
                    <a:pt x="19542" y="20579"/>
                  </a:lnTo>
                  <a:cubicBezTo>
                    <a:pt x="19546" y="21142"/>
                    <a:pt x="20004" y="21600"/>
                    <a:pt x="20571" y="21600"/>
                  </a:cubicBezTo>
                  <a:cubicBezTo>
                    <a:pt x="21137" y="21600"/>
                    <a:pt x="21599" y="21138"/>
                    <a:pt x="21599" y="20571"/>
                  </a:cubicBezTo>
                  <a:cubicBezTo>
                    <a:pt x="21599" y="20565"/>
                    <a:pt x="21595" y="20561"/>
                    <a:pt x="21595" y="20555"/>
                  </a:cubicBezTo>
                  <a:cubicBezTo>
                    <a:pt x="21583" y="9221"/>
                    <a:pt x="12411" y="41"/>
                    <a:pt x="1080" y="12"/>
                  </a:cubicBezTo>
                  <a:cubicBezTo>
                    <a:pt x="1064" y="10"/>
                    <a:pt x="1048" y="0"/>
                    <a:pt x="1028" y="0"/>
                  </a:cubicBezTo>
                  <a:cubicBezTo>
                    <a:pt x="458" y="0"/>
                    <a:pt x="0" y="461"/>
                    <a:pt x="0" y="1028"/>
                  </a:cubicBezTo>
                  <a:cubicBezTo>
                    <a:pt x="0" y="1594"/>
                    <a:pt x="458" y="2055"/>
                    <a:pt x="1024" y="2057"/>
                  </a:cubicBezTo>
                  <a:lnTo>
                    <a:pt x="1024" y="2065"/>
                  </a:lnTo>
                  <a:cubicBezTo>
                    <a:pt x="11233" y="2065"/>
                    <a:pt x="19538" y="10370"/>
                    <a:pt x="19538" y="2057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56" name="AutoShape 137"/>
            <p:cNvSpPr/>
            <p:nvPr/>
          </p:nvSpPr>
          <p:spPr bwMode="auto">
            <a:xfrm>
              <a:off x="3190875" y="1425575"/>
              <a:ext cx="360363" cy="360363"/>
            </a:xfrm>
            <a:custGeom>
              <a:avLst/>
              <a:gdLst>
                <a:gd name="T0" fmla="+- 0 10819 195"/>
                <a:gd name="T1" fmla="*/ T0 w 21248"/>
                <a:gd name="T2" fmla="*/ 10800 h 21600"/>
                <a:gd name="T3" fmla="+- 0 10819 195"/>
                <a:gd name="T4" fmla="*/ T3 w 21248"/>
                <a:gd name="T5" fmla="*/ 10800 h 21600"/>
                <a:gd name="T6" fmla="+- 0 10819 195"/>
                <a:gd name="T7" fmla="*/ T6 w 21248"/>
                <a:gd name="T8" fmla="*/ 10800 h 21600"/>
                <a:gd name="T9" fmla="+- 0 10819 195"/>
                <a:gd name="T10" fmla="*/ T9 w 212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248" h="21600">
                  <a:moveTo>
                    <a:pt x="19868" y="17133"/>
                  </a:moveTo>
                  <a:cubicBezTo>
                    <a:pt x="19766" y="17386"/>
                    <a:pt x="19525" y="17549"/>
                    <a:pt x="19255" y="17549"/>
                  </a:cubicBezTo>
                  <a:lnTo>
                    <a:pt x="19058" y="17549"/>
                  </a:lnTo>
                  <a:lnTo>
                    <a:pt x="3983" y="2226"/>
                  </a:lnTo>
                  <a:lnTo>
                    <a:pt x="3983" y="2025"/>
                  </a:lnTo>
                  <a:cubicBezTo>
                    <a:pt x="3983" y="1750"/>
                    <a:pt x="4144" y="1506"/>
                    <a:pt x="4393" y="1401"/>
                  </a:cubicBezTo>
                  <a:cubicBezTo>
                    <a:pt x="4475" y="1367"/>
                    <a:pt x="4560" y="1350"/>
                    <a:pt x="4647" y="1350"/>
                  </a:cubicBezTo>
                  <a:cubicBezTo>
                    <a:pt x="4824" y="1350"/>
                    <a:pt x="4991" y="1420"/>
                    <a:pt x="5116" y="1547"/>
                  </a:cubicBezTo>
                  <a:lnTo>
                    <a:pt x="19724" y="16397"/>
                  </a:lnTo>
                  <a:cubicBezTo>
                    <a:pt x="19915" y="16591"/>
                    <a:pt x="19972" y="16880"/>
                    <a:pt x="19868" y="17133"/>
                  </a:cubicBezTo>
                  <a:moveTo>
                    <a:pt x="10121" y="17549"/>
                  </a:moveTo>
                  <a:cubicBezTo>
                    <a:pt x="10017" y="17549"/>
                    <a:pt x="9922" y="17586"/>
                    <a:pt x="9824" y="17609"/>
                  </a:cubicBezTo>
                  <a:lnTo>
                    <a:pt x="3923" y="11612"/>
                  </a:lnTo>
                  <a:cubicBezTo>
                    <a:pt x="3946" y="11512"/>
                    <a:pt x="3982" y="11415"/>
                    <a:pt x="3982" y="11311"/>
                  </a:cubicBezTo>
                  <a:lnTo>
                    <a:pt x="3983" y="3180"/>
                  </a:lnTo>
                  <a:lnTo>
                    <a:pt x="18119" y="17549"/>
                  </a:lnTo>
                  <a:cubicBezTo>
                    <a:pt x="18119" y="17549"/>
                    <a:pt x="10121" y="17549"/>
                    <a:pt x="10121" y="17549"/>
                  </a:cubicBezTo>
                  <a:close/>
                  <a:moveTo>
                    <a:pt x="9182" y="17945"/>
                  </a:moveTo>
                  <a:lnTo>
                    <a:pt x="7109" y="20052"/>
                  </a:lnTo>
                  <a:cubicBezTo>
                    <a:pt x="6939" y="20224"/>
                    <a:pt x="6742" y="20249"/>
                    <a:pt x="6640" y="20249"/>
                  </a:cubicBezTo>
                  <a:cubicBezTo>
                    <a:pt x="6537" y="20249"/>
                    <a:pt x="6339" y="20224"/>
                    <a:pt x="6170" y="20052"/>
                  </a:cubicBezTo>
                  <a:lnTo>
                    <a:pt x="1522" y="15327"/>
                  </a:lnTo>
                  <a:cubicBezTo>
                    <a:pt x="1352" y="15154"/>
                    <a:pt x="1327" y="14953"/>
                    <a:pt x="1327" y="14850"/>
                  </a:cubicBezTo>
                  <a:cubicBezTo>
                    <a:pt x="1327" y="14745"/>
                    <a:pt x="1352" y="14544"/>
                    <a:pt x="1522" y="14373"/>
                  </a:cubicBezTo>
                  <a:lnTo>
                    <a:pt x="3593" y="12266"/>
                  </a:lnTo>
                  <a:cubicBezTo>
                    <a:pt x="3599" y="12260"/>
                    <a:pt x="3601" y="12251"/>
                    <a:pt x="3607" y="12245"/>
                  </a:cubicBezTo>
                  <a:lnTo>
                    <a:pt x="9202" y="17932"/>
                  </a:lnTo>
                  <a:cubicBezTo>
                    <a:pt x="9196" y="17937"/>
                    <a:pt x="9187" y="17939"/>
                    <a:pt x="9182" y="17945"/>
                  </a:cubicBezTo>
                  <a:moveTo>
                    <a:pt x="6056" y="593"/>
                  </a:moveTo>
                  <a:cubicBezTo>
                    <a:pt x="5675" y="205"/>
                    <a:pt x="5165" y="0"/>
                    <a:pt x="4647" y="0"/>
                  </a:cubicBezTo>
                  <a:cubicBezTo>
                    <a:pt x="4390" y="0"/>
                    <a:pt x="4132" y="49"/>
                    <a:pt x="3885" y="154"/>
                  </a:cubicBezTo>
                  <a:cubicBezTo>
                    <a:pt x="3141" y="467"/>
                    <a:pt x="2655" y="1205"/>
                    <a:pt x="2655" y="2025"/>
                  </a:cubicBezTo>
                  <a:lnTo>
                    <a:pt x="2654" y="11311"/>
                  </a:lnTo>
                  <a:lnTo>
                    <a:pt x="583" y="13418"/>
                  </a:lnTo>
                  <a:cubicBezTo>
                    <a:pt x="-195" y="14208"/>
                    <a:pt x="-195" y="15491"/>
                    <a:pt x="583" y="16281"/>
                  </a:cubicBezTo>
                  <a:lnTo>
                    <a:pt x="5231" y="21006"/>
                  </a:lnTo>
                  <a:cubicBezTo>
                    <a:pt x="5620" y="21402"/>
                    <a:pt x="6131" y="21599"/>
                    <a:pt x="6640" y="21599"/>
                  </a:cubicBezTo>
                  <a:cubicBezTo>
                    <a:pt x="7150" y="21599"/>
                    <a:pt x="7659" y="21402"/>
                    <a:pt x="8048" y="21006"/>
                  </a:cubicBezTo>
                  <a:lnTo>
                    <a:pt x="10121" y="18900"/>
                  </a:lnTo>
                  <a:lnTo>
                    <a:pt x="19255" y="18900"/>
                  </a:lnTo>
                  <a:cubicBezTo>
                    <a:pt x="20062" y="18900"/>
                    <a:pt x="20788" y="18407"/>
                    <a:pt x="21095" y="17650"/>
                  </a:cubicBezTo>
                  <a:cubicBezTo>
                    <a:pt x="21405" y="16893"/>
                    <a:pt x="21234" y="16022"/>
                    <a:pt x="20663" y="15443"/>
                  </a:cubicBezTo>
                  <a:cubicBezTo>
                    <a:pt x="20663" y="15443"/>
                    <a:pt x="6056" y="593"/>
                    <a:pt x="6056" y="593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57" name="AutoShape 138"/>
            <p:cNvSpPr/>
            <p:nvPr/>
          </p:nvSpPr>
          <p:spPr bwMode="auto">
            <a:xfrm>
              <a:off x="3382963" y="1425575"/>
              <a:ext cx="168275" cy="1682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37" y="2880"/>
                  </a:moveTo>
                  <a:lnTo>
                    <a:pt x="1437" y="2885"/>
                  </a:lnTo>
                  <a:cubicBezTo>
                    <a:pt x="10965" y="2885"/>
                    <a:pt x="18717" y="10637"/>
                    <a:pt x="18717" y="20165"/>
                  </a:cubicBezTo>
                  <a:lnTo>
                    <a:pt x="18720" y="20165"/>
                  </a:lnTo>
                  <a:cubicBezTo>
                    <a:pt x="18722" y="20959"/>
                    <a:pt x="19366" y="21600"/>
                    <a:pt x="20160" y="21600"/>
                  </a:cubicBezTo>
                  <a:cubicBezTo>
                    <a:pt x="20955" y="21600"/>
                    <a:pt x="21599" y="20956"/>
                    <a:pt x="21599" y="20160"/>
                  </a:cubicBezTo>
                  <a:cubicBezTo>
                    <a:pt x="21599" y="20155"/>
                    <a:pt x="21597" y="20152"/>
                    <a:pt x="21597" y="20148"/>
                  </a:cubicBezTo>
                  <a:cubicBezTo>
                    <a:pt x="21588" y="9034"/>
                    <a:pt x="12588" y="28"/>
                    <a:pt x="1476" y="8"/>
                  </a:cubicBezTo>
                  <a:cubicBezTo>
                    <a:pt x="1465" y="7"/>
                    <a:pt x="1454" y="0"/>
                    <a:pt x="1440" y="0"/>
                  </a:cubicBezTo>
                  <a:cubicBezTo>
                    <a:pt x="644" y="0"/>
                    <a:pt x="0" y="644"/>
                    <a:pt x="0" y="1440"/>
                  </a:cubicBezTo>
                  <a:cubicBezTo>
                    <a:pt x="0" y="2234"/>
                    <a:pt x="644" y="2878"/>
                    <a:pt x="1437" y="288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158" name="AutoShape 139"/>
          <p:cNvSpPr/>
          <p:nvPr/>
        </p:nvSpPr>
        <p:spPr bwMode="auto">
          <a:xfrm>
            <a:off x="2473325" y="1425575"/>
            <a:ext cx="358775" cy="349250"/>
          </a:xfrm>
          <a:custGeom>
            <a:avLst/>
            <a:gdLst>
              <a:gd name="T0" fmla="+- 0 10800 104"/>
              <a:gd name="T1" fmla="*/ T0 w 21392"/>
              <a:gd name="T2" fmla="*/ 10800 h 21600"/>
              <a:gd name="T3" fmla="+- 0 10800 104"/>
              <a:gd name="T4" fmla="*/ T3 w 21392"/>
              <a:gd name="T5" fmla="*/ 10800 h 21600"/>
              <a:gd name="T6" fmla="+- 0 10800 104"/>
              <a:gd name="T7" fmla="*/ T6 w 21392"/>
              <a:gd name="T8" fmla="*/ 10800 h 21600"/>
              <a:gd name="T9" fmla="+- 0 10800 104"/>
              <a:gd name="T10" fmla="*/ T9 w 21392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392" h="21600">
                <a:moveTo>
                  <a:pt x="15768" y="12794"/>
                </a:moveTo>
                <a:cubicBezTo>
                  <a:pt x="15426" y="13150"/>
                  <a:pt x="15271" y="13651"/>
                  <a:pt x="15350" y="14142"/>
                </a:cubicBezTo>
                <a:lnTo>
                  <a:pt x="16296" y="20031"/>
                </a:lnTo>
                <a:lnTo>
                  <a:pt x="11443" y="17309"/>
                </a:lnTo>
                <a:cubicBezTo>
                  <a:pt x="11210" y="17178"/>
                  <a:pt x="10953" y="17112"/>
                  <a:pt x="10696" y="17112"/>
                </a:cubicBezTo>
                <a:cubicBezTo>
                  <a:pt x="10439" y="17112"/>
                  <a:pt x="10182" y="17178"/>
                  <a:pt x="9949" y="17309"/>
                </a:cubicBezTo>
                <a:lnTo>
                  <a:pt x="5095" y="20031"/>
                </a:lnTo>
                <a:lnTo>
                  <a:pt x="6042" y="14142"/>
                </a:lnTo>
                <a:cubicBezTo>
                  <a:pt x="6121" y="13651"/>
                  <a:pt x="5966" y="13150"/>
                  <a:pt x="5624" y="12794"/>
                </a:cubicBezTo>
                <a:lnTo>
                  <a:pt x="1545" y="8550"/>
                </a:lnTo>
                <a:lnTo>
                  <a:pt x="7111" y="7685"/>
                </a:lnTo>
                <a:cubicBezTo>
                  <a:pt x="7619" y="7607"/>
                  <a:pt x="8057" y="7275"/>
                  <a:pt x="8276" y="6802"/>
                </a:cubicBezTo>
                <a:lnTo>
                  <a:pt x="10696" y="1568"/>
                </a:lnTo>
                <a:lnTo>
                  <a:pt x="13116" y="6802"/>
                </a:lnTo>
                <a:cubicBezTo>
                  <a:pt x="13334" y="7275"/>
                  <a:pt x="13772" y="7607"/>
                  <a:pt x="14280" y="7685"/>
                </a:cubicBezTo>
                <a:lnTo>
                  <a:pt x="19847" y="8550"/>
                </a:lnTo>
                <a:cubicBezTo>
                  <a:pt x="19847" y="8550"/>
                  <a:pt x="15768" y="12794"/>
                  <a:pt x="15768" y="12794"/>
                </a:cubicBezTo>
                <a:close/>
                <a:moveTo>
                  <a:pt x="21312" y="8051"/>
                </a:moveTo>
                <a:cubicBezTo>
                  <a:pt x="21127" y="7495"/>
                  <a:pt x="20652" y="7088"/>
                  <a:pt x="20080" y="6999"/>
                </a:cubicBezTo>
                <a:lnTo>
                  <a:pt x="14514" y="6136"/>
                </a:lnTo>
                <a:lnTo>
                  <a:pt x="12094" y="901"/>
                </a:lnTo>
                <a:cubicBezTo>
                  <a:pt x="11840" y="351"/>
                  <a:pt x="11295" y="0"/>
                  <a:pt x="10696" y="0"/>
                </a:cubicBezTo>
                <a:cubicBezTo>
                  <a:pt x="10097" y="0"/>
                  <a:pt x="9552" y="351"/>
                  <a:pt x="9297" y="901"/>
                </a:cubicBezTo>
                <a:lnTo>
                  <a:pt x="6878" y="6136"/>
                </a:lnTo>
                <a:lnTo>
                  <a:pt x="1311" y="6999"/>
                </a:lnTo>
                <a:cubicBezTo>
                  <a:pt x="739" y="7088"/>
                  <a:pt x="264" y="7495"/>
                  <a:pt x="80" y="8051"/>
                </a:cubicBezTo>
                <a:cubicBezTo>
                  <a:pt x="-104" y="8609"/>
                  <a:pt x="35" y="9224"/>
                  <a:pt x="439" y="9644"/>
                </a:cubicBezTo>
                <a:lnTo>
                  <a:pt x="4518" y="13889"/>
                </a:lnTo>
                <a:lnTo>
                  <a:pt x="3572" y="19777"/>
                </a:lnTo>
                <a:cubicBezTo>
                  <a:pt x="3476" y="20370"/>
                  <a:pt x="3722" y="20966"/>
                  <a:pt x="4206" y="21313"/>
                </a:cubicBezTo>
                <a:cubicBezTo>
                  <a:pt x="4471" y="21503"/>
                  <a:pt x="4783" y="21600"/>
                  <a:pt x="5095" y="21600"/>
                </a:cubicBezTo>
                <a:cubicBezTo>
                  <a:pt x="5352" y="21600"/>
                  <a:pt x="5609" y="21534"/>
                  <a:pt x="5843" y="21404"/>
                </a:cubicBezTo>
                <a:lnTo>
                  <a:pt x="10696" y="18681"/>
                </a:lnTo>
                <a:lnTo>
                  <a:pt x="15549" y="21404"/>
                </a:lnTo>
                <a:cubicBezTo>
                  <a:pt x="15782" y="21534"/>
                  <a:pt x="16040" y="21600"/>
                  <a:pt x="16296" y="21600"/>
                </a:cubicBezTo>
                <a:cubicBezTo>
                  <a:pt x="16608" y="21600"/>
                  <a:pt x="16920" y="21503"/>
                  <a:pt x="17186" y="21313"/>
                </a:cubicBezTo>
                <a:cubicBezTo>
                  <a:pt x="17669" y="20966"/>
                  <a:pt x="17915" y="20370"/>
                  <a:pt x="17820" y="19777"/>
                </a:cubicBezTo>
                <a:lnTo>
                  <a:pt x="16873" y="13889"/>
                </a:lnTo>
                <a:lnTo>
                  <a:pt x="20953" y="9644"/>
                </a:lnTo>
                <a:cubicBezTo>
                  <a:pt x="21357" y="9224"/>
                  <a:pt x="21496" y="8609"/>
                  <a:pt x="21312" y="805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59" name="AutoShape 140"/>
          <p:cNvSpPr/>
          <p:nvPr/>
        </p:nvSpPr>
        <p:spPr bwMode="auto">
          <a:xfrm>
            <a:off x="1798638" y="1516063"/>
            <a:ext cx="225425" cy="182562"/>
          </a:xfrm>
          <a:custGeom>
            <a:avLst/>
            <a:gdLst>
              <a:gd name="T0" fmla="+- 0 10800 376"/>
              <a:gd name="T1" fmla="*/ T0 w 20848"/>
              <a:gd name="T2" fmla="*/ 10800 h 21600"/>
              <a:gd name="T3" fmla="+- 0 10800 376"/>
              <a:gd name="T4" fmla="*/ T3 w 20848"/>
              <a:gd name="T5" fmla="*/ 10800 h 21600"/>
              <a:gd name="T6" fmla="+- 0 10800 376"/>
              <a:gd name="T7" fmla="*/ T6 w 20848"/>
              <a:gd name="T8" fmla="*/ 10800 h 21600"/>
              <a:gd name="T9" fmla="+- 0 10800 376"/>
              <a:gd name="T10" fmla="*/ T9 w 20848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0848" h="21600">
                <a:moveTo>
                  <a:pt x="18728" y="19178"/>
                </a:moveTo>
                <a:cubicBezTo>
                  <a:pt x="13191" y="20631"/>
                  <a:pt x="7654" y="20631"/>
                  <a:pt x="2118" y="19178"/>
                </a:cubicBezTo>
                <a:cubicBezTo>
                  <a:pt x="678" y="13592"/>
                  <a:pt x="678" y="8008"/>
                  <a:pt x="2118" y="2421"/>
                </a:cubicBezTo>
                <a:cubicBezTo>
                  <a:pt x="7654" y="968"/>
                  <a:pt x="13191" y="968"/>
                  <a:pt x="18728" y="2421"/>
                </a:cubicBezTo>
                <a:cubicBezTo>
                  <a:pt x="20168" y="8008"/>
                  <a:pt x="20168" y="13592"/>
                  <a:pt x="18728" y="19178"/>
                </a:cubicBezTo>
                <a:moveTo>
                  <a:pt x="18938" y="1116"/>
                </a:moveTo>
                <a:cubicBezTo>
                  <a:pt x="16114" y="375"/>
                  <a:pt x="13249" y="0"/>
                  <a:pt x="10423" y="0"/>
                </a:cubicBezTo>
                <a:cubicBezTo>
                  <a:pt x="7597" y="0"/>
                  <a:pt x="4732" y="375"/>
                  <a:pt x="1908" y="1116"/>
                </a:cubicBezTo>
                <a:cubicBezTo>
                  <a:pt x="1543" y="1213"/>
                  <a:pt x="1244" y="1552"/>
                  <a:pt x="1127" y="2004"/>
                </a:cubicBezTo>
                <a:cubicBezTo>
                  <a:pt x="-376" y="7841"/>
                  <a:pt x="-376" y="13759"/>
                  <a:pt x="1127" y="19593"/>
                </a:cubicBezTo>
                <a:cubicBezTo>
                  <a:pt x="1244" y="20047"/>
                  <a:pt x="1543" y="20386"/>
                  <a:pt x="1908" y="20482"/>
                </a:cubicBezTo>
                <a:cubicBezTo>
                  <a:pt x="4732" y="21224"/>
                  <a:pt x="7597" y="21600"/>
                  <a:pt x="10423" y="21600"/>
                </a:cubicBezTo>
                <a:cubicBezTo>
                  <a:pt x="13249" y="21600"/>
                  <a:pt x="16114" y="21224"/>
                  <a:pt x="18938" y="20482"/>
                </a:cubicBezTo>
                <a:cubicBezTo>
                  <a:pt x="19303" y="20386"/>
                  <a:pt x="19602" y="20047"/>
                  <a:pt x="19719" y="19593"/>
                </a:cubicBezTo>
                <a:cubicBezTo>
                  <a:pt x="21223" y="13759"/>
                  <a:pt x="21223" y="7841"/>
                  <a:pt x="19719" y="2004"/>
                </a:cubicBezTo>
                <a:cubicBezTo>
                  <a:pt x="19602" y="1552"/>
                  <a:pt x="19303" y="1213"/>
                  <a:pt x="18938" y="111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60" name="AutoShape 141"/>
          <p:cNvSpPr/>
          <p:nvPr/>
        </p:nvSpPr>
        <p:spPr bwMode="auto">
          <a:xfrm>
            <a:off x="1754188" y="1471613"/>
            <a:ext cx="358775" cy="279400"/>
          </a:xfrm>
          <a:custGeom>
            <a:avLst/>
            <a:gdLst>
              <a:gd name="T0" fmla="+- 0 10800 252"/>
              <a:gd name="T1" fmla="*/ T0 w 21096"/>
              <a:gd name="T2" fmla="*/ 10800 h 21600"/>
              <a:gd name="T3" fmla="+- 0 10800 252"/>
              <a:gd name="T4" fmla="*/ T3 w 21096"/>
              <a:gd name="T5" fmla="*/ 10800 h 21600"/>
              <a:gd name="T6" fmla="+- 0 10800 252"/>
              <a:gd name="T7" fmla="*/ T6 w 21096"/>
              <a:gd name="T8" fmla="*/ 10800 h 21600"/>
              <a:gd name="T9" fmla="+- 0 10800 252"/>
              <a:gd name="T10" fmla="*/ T9 w 21096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096" h="21600">
                <a:moveTo>
                  <a:pt x="19056" y="18331"/>
                </a:moveTo>
                <a:cubicBezTo>
                  <a:pt x="13383" y="19233"/>
                  <a:pt x="7711" y="19233"/>
                  <a:pt x="2038" y="18331"/>
                </a:cubicBezTo>
                <a:cubicBezTo>
                  <a:pt x="1074" y="13022"/>
                  <a:pt x="1074" y="7713"/>
                  <a:pt x="2038" y="2404"/>
                </a:cubicBezTo>
                <a:cubicBezTo>
                  <a:pt x="7711" y="1502"/>
                  <a:pt x="13383" y="1502"/>
                  <a:pt x="19056" y="2404"/>
                </a:cubicBezTo>
                <a:cubicBezTo>
                  <a:pt x="20021" y="7713"/>
                  <a:pt x="20021" y="13022"/>
                  <a:pt x="19056" y="18331"/>
                </a:cubicBezTo>
                <a:moveTo>
                  <a:pt x="20338" y="2005"/>
                </a:moveTo>
                <a:cubicBezTo>
                  <a:pt x="20211" y="1301"/>
                  <a:pt x="19762" y="776"/>
                  <a:pt x="19215" y="689"/>
                </a:cubicBezTo>
                <a:cubicBezTo>
                  <a:pt x="16339" y="232"/>
                  <a:pt x="13423" y="0"/>
                  <a:pt x="10547" y="0"/>
                </a:cubicBezTo>
                <a:cubicBezTo>
                  <a:pt x="7671" y="0"/>
                  <a:pt x="4755" y="232"/>
                  <a:pt x="1879" y="689"/>
                </a:cubicBezTo>
                <a:cubicBezTo>
                  <a:pt x="1332" y="776"/>
                  <a:pt x="883" y="1301"/>
                  <a:pt x="756" y="2005"/>
                </a:cubicBezTo>
                <a:cubicBezTo>
                  <a:pt x="-252" y="7553"/>
                  <a:pt x="-252" y="13181"/>
                  <a:pt x="756" y="18731"/>
                </a:cubicBezTo>
                <a:cubicBezTo>
                  <a:pt x="883" y="19434"/>
                  <a:pt x="1332" y="19959"/>
                  <a:pt x="1879" y="20046"/>
                </a:cubicBezTo>
                <a:cubicBezTo>
                  <a:pt x="3265" y="20266"/>
                  <a:pt x="4660" y="20429"/>
                  <a:pt x="6055" y="20544"/>
                </a:cubicBezTo>
                <a:cubicBezTo>
                  <a:pt x="5979" y="20606"/>
                  <a:pt x="5931" y="20670"/>
                  <a:pt x="5931" y="20735"/>
                </a:cubicBezTo>
                <a:cubicBezTo>
                  <a:pt x="5931" y="21213"/>
                  <a:pt x="7997" y="21599"/>
                  <a:pt x="10547" y="21599"/>
                </a:cubicBezTo>
                <a:cubicBezTo>
                  <a:pt x="13097" y="21599"/>
                  <a:pt x="15164" y="21213"/>
                  <a:pt x="15164" y="20735"/>
                </a:cubicBezTo>
                <a:cubicBezTo>
                  <a:pt x="15164" y="20670"/>
                  <a:pt x="15115" y="20606"/>
                  <a:pt x="15040" y="20544"/>
                </a:cubicBezTo>
                <a:cubicBezTo>
                  <a:pt x="16434" y="20429"/>
                  <a:pt x="17830" y="20266"/>
                  <a:pt x="19215" y="20046"/>
                </a:cubicBezTo>
                <a:cubicBezTo>
                  <a:pt x="19762" y="19959"/>
                  <a:pt x="20211" y="19434"/>
                  <a:pt x="20338" y="18731"/>
                </a:cubicBezTo>
                <a:cubicBezTo>
                  <a:pt x="21347" y="13181"/>
                  <a:pt x="21347" y="7553"/>
                  <a:pt x="20338" y="200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61" name="AutoShape 142"/>
          <p:cNvSpPr/>
          <p:nvPr/>
        </p:nvSpPr>
        <p:spPr bwMode="auto">
          <a:xfrm>
            <a:off x="2035175" y="1527175"/>
            <a:ext cx="33338" cy="3333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0800" y="7200"/>
                </a:moveTo>
                <a:cubicBezTo>
                  <a:pt x="12779" y="7200"/>
                  <a:pt x="14399" y="8820"/>
                  <a:pt x="14399" y="10800"/>
                </a:cubicBezTo>
                <a:cubicBezTo>
                  <a:pt x="14399" y="12779"/>
                  <a:pt x="12779" y="14400"/>
                  <a:pt x="10800" y="14400"/>
                </a:cubicBezTo>
                <a:cubicBezTo>
                  <a:pt x="8820" y="14400"/>
                  <a:pt x="7199" y="12779"/>
                  <a:pt x="7199" y="10800"/>
                </a:cubicBezTo>
                <a:cubicBezTo>
                  <a:pt x="7199" y="8820"/>
                  <a:pt x="8820" y="7200"/>
                  <a:pt x="10800" y="7200"/>
                </a:cubicBezTo>
                <a:moveTo>
                  <a:pt x="10800" y="21599"/>
                </a:moveTo>
                <a:cubicBezTo>
                  <a:pt x="16762" y="21599"/>
                  <a:pt x="21600" y="16762"/>
                  <a:pt x="21600" y="10800"/>
                </a:cubicBezTo>
                <a:cubicBezTo>
                  <a:pt x="21600" y="4837"/>
                  <a:pt x="16762" y="0"/>
                  <a:pt x="10800" y="0"/>
                </a:cubicBezTo>
                <a:cubicBezTo>
                  <a:pt x="4837" y="0"/>
                  <a:pt x="0" y="4837"/>
                  <a:pt x="0" y="10800"/>
                </a:cubicBezTo>
                <a:cubicBezTo>
                  <a:pt x="0" y="16762"/>
                  <a:pt x="4837" y="21599"/>
                  <a:pt x="10800" y="21599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62" name="AutoShape 143"/>
          <p:cNvSpPr/>
          <p:nvPr/>
        </p:nvSpPr>
        <p:spPr bwMode="auto">
          <a:xfrm>
            <a:off x="2024063" y="1673225"/>
            <a:ext cx="44450" cy="111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8899" y="0"/>
                </a:moveTo>
                <a:lnTo>
                  <a:pt x="2699" y="0"/>
                </a:lnTo>
                <a:cubicBezTo>
                  <a:pt x="1210" y="0"/>
                  <a:pt x="0" y="4841"/>
                  <a:pt x="0" y="10800"/>
                </a:cubicBezTo>
                <a:cubicBezTo>
                  <a:pt x="0" y="16758"/>
                  <a:pt x="1210" y="21599"/>
                  <a:pt x="2699" y="21599"/>
                </a:cubicBezTo>
                <a:lnTo>
                  <a:pt x="18899" y="21599"/>
                </a:lnTo>
                <a:cubicBezTo>
                  <a:pt x="20389" y="21599"/>
                  <a:pt x="21600" y="16758"/>
                  <a:pt x="21600" y="10800"/>
                </a:cubicBezTo>
                <a:cubicBezTo>
                  <a:pt x="21600" y="4841"/>
                  <a:pt x="20389" y="0"/>
                  <a:pt x="188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63" name="AutoShape 144"/>
          <p:cNvSpPr/>
          <p:nvPr/>
        </p:nvSpPr>
        <p:spPr bwMode="auto">
          <a:xfrm>
            <a:off x="2035175" y="1639888"/>
            <a:ext cx="44450" cy="1111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8899" y="0"/>
                </a:moveTo>
                <a:lnTo>
                  <a:pt x="2699" y="0"/>
                </a:lnTo>
                <a:cubicBezTo>
                  <a:pt x="1210" y="0"/>
                  <a:pt x="0" y="4841"/>
                  <a:pt x="0" y="10800"/>
                </a:cubicBezTo>
                <a:cubicBezTo>
                  <a:pt x="0" y="16758"/>
                  <a:pt x="1210" y="21599"/>
                  <a:pt x="2699" y="21599"/>
                </a:cubicBezTo>
                <a:lnTo>
                  <a:pt x="18899" y="21599"/>
                </a:lnTo>
                <a:cubicBezTo>
                  <a:pt x="20389" y="21599"/>
                  <a:pt x="21600" y="16758"/>
                  <a:pt x="21600" y="10800"/>
                </a:cubicBezTo>
                <a:cubicBezTo>
                  <a:pt x="21600" y="4841"/>
                  <a:pt x="20389" y="0"/>
                  <a:pt x="188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64" name="AutoShape 145"/>
          <p:cNvSpPr/>
          <p:nvPr/>
        </p:nvSpPr>
        <p:spPr bwMode="auto">
          <a:xfrm>
            <a:off x="2035175" y="1606550"/>
            <a:ext cx="44450" cy="111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8899" y="0"/>
                </a:moveTo>
                <a:lnTo>
                  <a:pt x="2699" y="0"/>
                </a:lnTo>
                <a:cubicBezTo>
                  <a:pt x="1210" y="0"/>
                  <a:pt x="0" y="4841"/>
                  <a:pt x="0" y="10800"/>
                </a:cubicBezTo>
                <a:cubicBezTo>
                  <a:pt x="0" y="16758"/>
                  <a:pt x="1210" y="21599"/>
                  <a:pt x="2699" y="21599"/>
                </a:cubicBezTo>
                <a:lnTo>
                  <a:pt x="18899" y="21599"/>
                </a:lnTo>
                <a:cubicBezTo>
                  <a:pt x="20389" y="21599"/>
                  <a:pt x="21600" y="16758"/>
                  <a:pt x="21600" y="10800"/>
                </a:cubicBezTo>
                <a:cubicBezTo>
                  <a:pt x="21600" y="4841"/>
                  <a:pt x="20389" y="0"/>
                  <a:pt x="188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165" name="AutoShape 146"/>
          <p:cNvSpPr/>
          <p:nvPr/>
        </p:nvSpPr>
        <p:spPr bwMode="auto">
          <a:xfrm>
            <a:off x="1844675" y="1560513"/>
            <a:ext cx="66675" cy="47625"/>
          </a:xfrm>
          <a:custGeom>
            <a:avLst/>
            <a:gdLst>
              <a:gd name="T0" fmla="+- 0 10822 44"/>
              <a:gd name="T1" fmla="*/ T0 w 21556"/>
              <a:gd name="T2" fmla="+- 0 10826 53"/>
              <a:gd name="T3" fmla="*/ 10826 h 21547"/>
              <a:gd name="T4" fmla="+- 0 10822 44"/>
              <a:gd name="T5" fmla="*/ T4 w 21556"/>
              <a:gd name="T6" fmla="+- 0 10826 53"/>
              <a:gd name="T7" fmla="*/ 10826 h 21547"/>
              <a:gd name="T8" fmla="+- 0 10822 44"/>
              <a:gd name="T9" fmla="*/ T8 w 21556"/>
              <a:gd name="T10" fmla="+- 0 10826 53"/>
              <a:gd name="T11" fmla="*/ 10826 h 21547"/>
              <a:gd name="T12" fmla="+- 0 10822 44"/>
              <a:gd name="T13" fmla="*/ T12 w 21556"/>
              <a:gd name="T14" fmla="+- 0 10826 53"/>
              <a:gd name="T15" fmla="*/ 10826 h 21547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21556" h="21547">
                <a:moveTo>
                  <a:pt x="19751" y="2"/>
                </a:moveTo>
                <a:lnTo>
                  <a:pt x="3200" y="1845"/>
                </a:lnTo>
                <a:cubicBezTo>
                  <a:pt x="2215" y="2010"/>
                  <a:pt x="1272" y="3284"/>
                  <a:pt x="1106" y="4676"/>
                </a:cubicBezTo>
                <a:lnTo>
                  <a:pt x="1" y="18986"/>
                </a:lnTo>
                <a:cubicBezTo>
                  <a:pt x="-44" y="20398"/>
                  <a:pt x="724" y="21547"/>
                  <a:pt x="1712" y="21547"/>
                </a:cubicBezTo>
                <a:cubicBezTo>
                  <a:pt x="2698" y="21547"/>
                  <a:pt x="3542" y="20398"/>
                  <a:pt x="3582" y="18978"/>
                </a:cubicBezTo>
                <a:lnTo>
                  <a:pt x="4185" y="9251"/>
                </a:lnTo>
                <a:cubicBezTo>
                  <a:pt x="4319" y="7849"/>
                  <a:pt x="5235" y="6592"/>
                  <a:pt x="6220" y="6447"/>
                </a:cubicBezTo>
                <a:lnTo>
                  <a:pt x="19751" y="5128"/>
                </a:lnTo>
                <a:cubicBezTo>
                  <a:pt x="20743" y="5078"/>
                  <a:pt x="21556" y="3884"/>
                  <a:pt x="21556" y="2467"/>
                </a:cubicBezTo>
                <a:cubicBezTo>
                  <a:pt x="21556" y="1055"/>
                  <a:pt x="20743" y="-53"/>
                  <a:pt x="19751" y="2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166" name="组合 165"/>
          <p:cNvGrpSpPr/>
          <p:nvPr/>
        </p:nvGrpSpPr>
        <p:grpSpPr>
          <a:xfrm>
            <a:off x="1035050" y="1447800"/>
            <a:ext cx="360363" cy="315913"/>
            <a:chOff x="1035050" y="1447800"/>
            <a:chExt cx="360363" cy="315913"/>
          </a:xfrm>
          <a:solidFill>
            <a:schemeClr val="bg1"/>
          </a:solidFill>
        </p:grpSpPr>
        <p:sp>
          <p:nvSpPr>
            <p:cNvPr id="167" name="AutoShape 147"/>
            <p:cNvSpPr/>
            <p:nvPr/>
          </p:nvSpPr>
          <p:spPr bwMode="auto">
            <a:xfrm>
              <a:off x="1035050" y="1447800"/>
              <a:ext cx="360363" cy="315913"/>
            </a:xfrm>
            <a:custGeom>
              <a:avLst/>
              <a:gdLst>
                <a:gd name="T0" fmla="+- 0 10800 597"/>
                <a:gd name="T1" fmla="*/ T0 w 20407"/>
                <a:gd name="T2" fmla="+- 0 11028 672"/>
                <a:gd name="T3" fmla="*/ 11028 h 20712"/>
                <a:gd name="T4" fmla="+- 0 10800 597"/>
                <a:gd name="T5" fmla="*/ T4 w 20407"/>
                <a:gd name="T6" fmla="+- 0 11028 672"/>
                <a:gd name="T7" fmla="*/ 11028 h 20712"/>
                <a:gd name="T8" fmla="+- 0 10800 597"/>
                <a:gd name="T9" fmla="*/ T8 w 20407"/>
                <a:gd name="T10" fmla="+- 0 11028 672"/>
                <a:gd name="T11" fmla="*/ 11028 h 20712"/>
                <a:gd name="T12" fmla="+- 0 10800 597"/>
                <a:gd name="T13" fmla="*/ T12 w 20407"/>
                <a:gd name="T14" fmla="+- 0 11028 672"/>
                <a:gd name="T15" fmla="*/ 11028 h 2071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0407" h="20712">
                  <a:moveTo>
                    <a:pt x="17706" y="10922"/>
                  </a:moveTo>
                  <a:lnTo>
                    <a:pt x="10657" y="19017"/>
                  </a:lnTo>
                  <a:cubicBezTo>
                    <a:pt x="10407" y="19305"/>
                    <a:pt x="9998" y="19305"/>
                    <a:pt x="9748" y="19017"/>
                  </a:cubicBezTo>
                  <a:lnTo>
                    <a:pt x="2699" y="10922"/>
                  </a:lnTo>
                  <a:cubicBezTo>
                    <a:pt x="817" y="8762"/>
                    <a:pt x="817" y="5247"/>
                    <a:pt x="2699" y="3087"/>
                  </a:cubicBezTo>
                  <a:cubicBezTo>
                    <a:pt x="4512" y="1004"/>
                    <a:pt x="7429" y="931"/>
                    <a:pt x="9338" y="2923"/>
                  </a:cubicBezTo>
                  <a:lnTo>
                    <a:pt x="10202" y="3825"/>
                  </a:lnTo>
                  <a:lnTo>
                    <a:pt x="11067" y="2923"/>
                  </a:lnTo>
                  <a:cubicBezTo>
                    <a:pt x="12976" y="931"/>
                    <a:pt x="15893" y="1004"/>
                    <a:pt x="17706" y="3087"/>
                  </a:cubicBezTo>
                  <a:cubicBezTo>
                    <a:pt x="19588" y="5247"/>
                    <a:pt x="19588" y="8762"/>
                    <a:pt x="17706" y="10922"/>
                  </a:cubicBezTo>
                  <a:moveTo>
                    <a:pt x="18616" y="2043"/>
                  </a:moveTo>
                  <a:cubicBezTo>
                    <a:pt x="16301" y="-617"/>
                    <a:pt x="12601" y="-672"/>
                    <a:pt x="10202" y="1830"/>
                  </a:cubicBezTo>
                  <a:cubicBezTo>
                    <a:pt x="7805" y="-672"/>
                    <a:pt x="4104" y="-617"/>
                    <a:pt x="1789" y="2043"/>
                  </a:cubicBezTo>
                  <a:cubicBezTo>
                    <a:pt x="-597" y="4783"/>
                    <a:pt x="-597" y="9226"/>
                    <a:pt x="1789" y="11967"/>
                  </a:cubicBezTo>
                  <a:cubicBezTo>
                    <a:pt x="2470" y="12750"/>
                    <a:pt x="8838" y="20061"/>
                    <a:pt x="8838" y="20061"/>
                  </a:cubicBezTo>
                  <a:cubicBezTo>
                    <a:pt x="9592" y="20928"/>
                    <a:pt x="10812" y="20928"/>
                    <a:pt x="11567" y="20061"/>
                  </a:cubicBezTo>
                  <a:cubicBezTo>
                    <a:pt x="11567" y="20061"/>
                    <a:pt x="18539" y="12056"/>
                    <a:pt x="18616" y="11967"/>
                  </a:cubicBezTo>
                  <a:cubicBezTo>
                    <a:pt x="21003" y="9226"/>
                    <a:pt x="21003" y="4783"/>
                    <a:pt x="18616" y="2043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168" name="AutoShape 148"/>
            <p:cNvSpPr/>
            <p:nvPr/>
          </p:nvSpPr>
          <p:spPr bwMode="auto">
            <a:xfrm>
              <a:off x="1092200" y="1504950"/>
              <a:ext cx="52388" cy="523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326" y="0"/>
                  </a:moveTo>
                  <a:cubicBezTo>
                    <a:pt x="19317" y="0"/>
                    <a:pt x="19317" y="4"/>
                    <a:pt x="19308" y="4"/>
                  </a:cubicBezTo>
                  <a:cubicBezTo>
                    <a:pt x="8643" y="13"/>
                    <a:pt x="0" y="8659"/>
                    <a:pt x="0" y="19326"/>
                  </a:cubicBezTo>
                  <a:cubicBezTo>
                    <a:pt x="0" y="20580"/>
                    <a:pt x="1019" y="21600"/>
                    <a:pt x="2273" y="21600"/>
                  </a:cubicBezTo>
                  <a:cubicBezTo>
                    <a:pt x="3528" y="21600"/>
                    <a:pt x="4547" y="20580"/>
                    <a:pt x="4547" y="19326"/>
                  </a:cubicBezTo>
                  <a:lnTo>
                    <a:pt x="4547" y="19321"/>
                  </a:lnTo>
                  <a:cubicBezTo>
                    <a:pt x="4547" y="11164"/>
                    <a:pt x="11164" y="4547"/>
                    <a:pt x="19321" y="4547"/>
                  </a:cubicBezTo>
                  <a:lnTo>
                    <a:pt x="19326" y="4547"/>
                  </a:lnTo>
                  <a:cubicBezTo>
                    <a:pt x="20580" y="4547"/>
                    <a:pt x="21599" y="3528"/>
                    <a:pt x="21599" y="2273"/>
                  </a:cubicBezTo>
                  <a:cubicBezTo>
                    <a:pt x="21599" y="1019"/>
                    <a:pt x="20580" y="0"/>
                    <a:pt x="19326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sp>
        <p:nvSpPr>
          <p:cNvPr id="169" name="AutoShape 149"/>
          <p:cNvSpPr/>
          <p:nvPr/>
        </p:nvSpPr>
        <p:spPr bwMode="auto">
          <a:xfrm>
            <a:off x="317500" y="1471613"/>
            <a:ext cx="358775" cy="25717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6537" y="19720"/>
                </a:moveTo>
                <a:lnTo>
                  <a:pt x="16537" y="19721"/>
                </a:lnTo>
                <a:lnTo>
                  <a:pt x="4387" y="19721"/>
                </a:lnTo>
                <a:cubicBezTo>
                  <a:pt x="2713" y="19720"/>
                  <a:pt x="1350" y="17824"/>
                  <a:pt x="1350" y="15494"/>
                </a:cubicBezTo>
                <a:cubicBezTo>
                  <a:pt x="1350" y="13992"/>
                  <a:pt x="1918" y="12635"/>
                  <a:pt x="2871" y="11862"/>
                </a:cubicBezTo>
                <a:cubicBezTo>
                  <a:pt x="3797" y="11123"/>
                  <a:pt x="3860" y="10975"/>
                  <a:pt x="3472" y="9647"/>
                </a:cubicBezTo>
                <a:cubicBezTo>
                  <a:pt x="3406" y="9374"/>
                  <a:pt x="3375" y="9136"/>
                  <a:pt x="3375" y="8921"/>
                </a:cubicBezTo>
                <a:cubicBezTo>
                  <a:pt x="3375" y="7626"/>
                  <a:pt x="4131" y="6573"/>
                  <a:pt x="5062" y="6573"/>
                </a:cubicBezTo>
                <a:cubicBezTo>
                  <a:pt x="5062" y="6573"/>
                  <a:pt x="5505" y="6529"/>
                  <a:pt x="5976" y="6789"/>
                </a:cubicBezTo>
                <a:cubicBezTo>
                  <a:pt x="6750" y="7219"/>
                  <a:pt x="6834" y="6808"/>
                  <a:pt x="7200" y="5701"/>
                </a:cubicBezTo>
                <a:cubicBezTo>
                  <a:pt x="7974" y="3380"/>
                  <a:pt x="9652" y="1878"/>
                  <a:pt x="11475" y="1878"/>
                </a:cubicBezTo>
                <a:cubicBezTo>
                  <a:pt x="13905" y="1878"/>
                  <a:pt x="15914" y="4435"/>
                  <a:pt x="16148" y="7826"/>
                </a:cubicBezTo>
                <a:cubicBezTo>
                  <a:pt x="16231" y="9171"/>
                  <a:pt x="16231" y="9171"/>
                  <a:pt x="17239" y="9491"/>
                </a:cubicBezTo>
                <a:cubicBezTo>
                  <a:pt x="18984" y="9955"/>
                  <a:pt x="20250" y="12085"/>
                  <a:pt x="20250" y="14555"/>
                </a:cubicBezTo>
                <a:cubicBezTo>
                  <a:pt x="20250" y="17404"/>
                  <a:pt x="18585" y="19720"/>
                  <a:pt x="16537" y="19720"/>
                </a:cubicBezTo>
                <a:moveTo>
                  <a:pt x="17492" y="7647"/>
                </a:moveTo>
                <a:cubicBezTo>
                  <a:pt x="17196" y="3362"/>
                  <a:pt x="14632" y="0"/>
                  <a:pt x="11475" y="0"/>
                </a:cubicBezTo>
                <a:cubicBezTo>
                  <a:pt x="9031" y="0"/>
                  <a:pt x="6939" y="2017"/>
                  <a:pt x="5976" y="4911"/>
                </a:cubicBezTo>
                <a:cubicBezTo>
                  <a:pt x="5685" y="4784"/>
                  <a:pt x="5383" y="4695"/>
                  <a:pt x="5062" y="4695"/>
                </a:cubicBezTo>
                <a:cubicBezTo>
                  <a:pt x="3385" y="4695"/>
                  <a:pt x="2025" y="6589"/>
                  <a:pt x="2025" y="8921"/>
                </a:cubicBezTo>
                <a:cubicBezTo>
                  <a:pt x="2025" y="9385"/>
                  <a:pt x="2092" y="9824"/>
                  <a:pt x="2191" y="10240"/>
                </a:cubicBezTo>
                <a:cubicBezTo>
                  <a:pt x="886" y="11298"/>
                  <a:pt x="0" y="13242"/>
                  <a:pt x="0" y="15494"/>
                </a:cubicBezTo>
                <a:cubicBezTo>
                  <a:pt x="0" y="18866"/>
                  <a:pt x="1964" y="21599"/>
                  <a:pt x="4387" y="21599"/>
                </a:cubicBezTo>
                <a:lnTo>
                  <a:pt x="4387" y="21600"/>
                </a:lnTo>
                <a:lnTo>
                  <a:pt x="16537" y="21600"/>
                </a:lnTo>
                <a:lnTo>
                  <a:pt x="16537" y="21599"/>
                </a:lnTo>
                <a:cubicBezTo>
                  <a:pt x="19334" y="21599"/>
                  <a:pt x="21599" y="18446"/>
                  <a:pt x="21599" y="14555"/>
                </a:cubicBezTo>
                <a:cubicBezTo>
                  <a:pt x="21599" y="11120"/>
                  <a:pt x="19831" y="8269"/>
                  <a:pt x="17492" y="7647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algn="ctr" defTabSz="22860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500" kern="0"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6"/>
          <p:cNvSpPr txBox="1">
            <a:spLocks noChangeArrowheads="1"/>
          </p:cNvSpPr>
          <p:nvPr/>
        </p:nvSpPr>
        <p:spPr bwMode="auto">
          <a:xfrm>
            <a:off x="3280410" y="294039"/>
            <a:ext cx="25831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01.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Problem Statement</a:t>
            </a:r>
            <a:endParaRPr lang="en-IN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4447309" y="974087"/>
            <a:ext cx="249382" cy="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cxnSp>
      <p:sp>
        <p:nvSpPr>
          <p:cNvPr id="28" name="椭圆 27"/>
          <p:cNvSpPr/>
          <p:nvPr/>
        </p:nvSpPr>
        <p:spPr>
          <a:xfrm>
            <a:off x="-826157" y="1275192"/>
            <a:ext cx="520952" cy="520952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-826157" y="1989523"/>
            <a:ext cx="520952" cy="520952"/>
          </a:xfrm>
          <a:prstGeom prst="ellipse">
            <a:avLst/>
          </a:prstGeom>
          <a:solidFill>
            <a:srgbClr val="F6C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-826157" y="2703854"/>
            <a:ext cx="520952" cy="520952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-844831" y="3457835"/>
            <a:ext cx="520952" cy="520952"/>
          </a:xfrm>
          <a:prstGeom prst="ellipse">
            <a:avLst/>
          </a:prstGeom>
          <a:solidFill>
            <a:srgbClr val="EF8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57135" y="1391840"/>
            <a:ext cx="3929161" cy="2925750"/>
          </a:xfrm>
          <a:prstGeom prst="rect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5095491" y="2029575"/>
            <a:ext cx="1604645" cy="52197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28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Problem:</a:t>
            </a:r>
            <a:endParaRPr lang="en-IN" altLang="zh-CN" sz="28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095491" y="2566132"/>
            <a:ext cx="3507735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altLang="en-US" sz="1200" kern="0">
                <a:solidFill>
                  <a:schemeClr val="bg1"/>
                </a:solidFill>
                <a:ea typeface="Arial" panose="020B0604020202020204" pitchFamily="34" charset="0"/>
              </a:rPr>
              <a:t>In the current system, online transactions and payments work on a centralized system that causes a lot of problems and adds unnecessary transaction charges.</a:t>
            </a:r>
            <a:endParaRPr lang="en-IN" altLang="en-US" sz="1200" kern="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pic>
        <p:nvPicPr>
          <p:cNvPr id="8" name="Content Placeholder 7" descr="art-rachen-yJpjLD3c9bU-unsplash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 rot="16200000">
            <a:off x="1120140" y="676275"/>
            <a:ext cx="2860675" cy="42913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6"/>
          <p:cNvSpPr txBox="1">
            <a:spLocks noChangeArrowheads="1"/>
          </p:cNvSpPr>
          <p:nvPr/>
        </p:nvSpPr>
        <p:spPr bwMode="auto">
          <a:xfrm>
            <a:off x="3413760" y="294039"/>
            <a:ext cx="23164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0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2</a:t>
            </a: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 INTRODUCTION</a:t>
            </a:r>
            <a:endParaRPr lang="en-IN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4447309" y="974087"/>
            <a:ext cx="249382" cy="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cxnSp>
      <p:sp>
        <p:nvSpPr>
          <p:cNvPr id="28" name="椭圆 27"/>
          <p:cNvSpPr/>
          <p:nvPr/>
        </p:nvSpPr>
        <p:spPr>
          <a:xfrm>
            <a:off x="-826157" y="1275192"/>
            <a:ext cx="520952" cy="520952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-826157" y="1989523"/>
            <a:ext cx="520952" cy="520952"/>
          </a:xfrm>
          <a:prstGeom prst="ellipse">
            <a:avLst/>
          </a:prstGeom>
          <a:solidFill>
            <a:srgbClr val="F6C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-826157" y="2703854"/>
            <a:ext cx="520952" cy="520952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-844831" y="3457835"/>
            <a:ext cx="520952" cy="520952"/>
          </a:xfrm>
          <a:prstGeom prst="ellipse">
            <a:avLst/>
          </a:prstGeom>
          <a:solidFill>
            <a:srgbClr val="EF8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15" name="文本框 6"/>
          <p:cNvSpPr txBox="1">
            <a:spLocks noChangeArrowheads="1"/>
          </p:cNvSpPr>
          <p:nvPr/>
        </p:nvSpPr>
        <p:spPr bwMode="auto">
          <a:xfrm>
            <a:off x="1031846" y="1001186"/>
            <a:ext cx="228417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BlockChain</a:t>
            </a:r>
            <a:endParaRPr lang="en-IN" altLang="zh-CN" sz="20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63266" y="1419589"/>
            <a:ext cx="3396343" cy="1626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N" altLang="en-US" sz="1050">
                <a:sym typeface="+mn-ea"/>
              </a:rPr>
              <a:t>A blockchain is a digital ledger of transactions that is duplicated and distributed across the entire network of computer system on the blockchain. It is a system of recording information in a way that makes it difficult or </a:t>
            </a:r>
            <a:r>
              <a:rPr lang="en-IN" altLang="en-US" sz="1050" b="1" i="1">
                <a:sym typeface="+mn-ea"/>
              </a:rPr>
              <a:t>impossible change or hack</a:t>
            </a:r>
            <a:r>
              <a:rPr lang="en-IN" altLang="en-US" sz="1050">
                <a:sym typeface="+mn-ea"/>
              </a:rPr>
              <a:t>. The key element that make blockchain immutable is </a:t>
            </a:r>
            <a:r>
              <a:rPr lang="en-IN" altLang="en-US" sz="1050" b="1" i="1">
                <a:sym typeface="+mn-ea"/>
              </a:rPr>
              <a:t>cryptographic hashes</a:t>
            </a:r>
            <a:r>
              <a:rPr lang="en-IN" altLang="en-US" sz="1050">
                <a:sym typeface="+mn-ea"/>
              </a:rPr>
              <a:t>.</a:t>
            </a:r>
            <a:endParaRPr lang="en-IN" altLang="en-US" sz="1050">
              <a:sym typeface="+mn-ea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endParaRPr lang="en-IN" altLang="en-US" sz="1050">
              <a:sym typeface="+mn-ea"/>
            </a:endParaRPr>
          </a:p>
          <a:p>
            <a:pPr marL="171450" indent="-171450" algn="just">
              <a:buFont typeface="Arial" panose="020B0604020202020204" pitchFamily="34" charset="0"/>
              <a:buChar char="•"/>
            </a:pPr>
            <a:r>
              <a:rPr lang="en-IN" altLang="en-US" sz="1050">
                <a:sym typeface="+mn-ea"/>
              </a:rPr>
              <a:t>Cryptography+ Blockchain hashing = Immutability</a:t>
            </a:r>
            <a:endParaRPr lang="en-IN" altLang="en-US" sz="1050">
              <a:sym typeface="+mn-ea"/>
            </a:endParaRPr>
          </a:p>
          <a:p>
            <a:pPr algn="just">
              <a:lnSpc>
                <a:spcPct val="150000"/>
              </a:lnSpc>
            </a:pPr>
            <a:endParaRPr lang="zh-CN" altLang="en-US" sz="1050">
              <a:solidFill>
                <a:schemeClr val="tx1">
                  <a:lumMod val="65000"/>
                  <a:lumOff val="35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980003" y="3122617"/>
            <a:ext cx="228417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Blocks</a:t>
            </a:r>
            <a:endParaRPr lang="en-IN" altLang="zh-CN" sz="20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80003" y="3457835"/>
            <a:ext cx="3396343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altLang="en-US" sz="1050">
                <a:sym typeface="+mn-ea"/>
              </a:rPr>
              <a:t>Every chain consists of multiple blocks and each block has three basic elements:</a:t>
            </a:r>
            <a:endParaRPr lang="en-IN" altLang="en-US" sz="105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IN" altLang="en-US" sz="1050">
                <a:sym typeface="+mn-ea"/>
              </a:rPr>
              <a:t>Data -that is stored in the block</a:t>
            </a:r>
            <a:endParaRPr lang="en-IN" altLang="en-US" sz="105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IN" altLang="en-US" sz="1050">
                <a:sym typeface="+mn-ea"/>
              </a:rPr>
              <a:t>hash - that is calculated using the data</a:t>
            </a:r>
            <a:endParaRPr lang="en-IN" altLang="en-US" sz="1050"/>
          </a:p>
          <a:p>
            <a:pPr marL="628650" lvl="1" indent="-171450">
              <a:buFont typeface="Wingdings" panose="05000000000000000000" charset="0"/>
              <a:buChar char="ü"/>
            </a:pPr>
            <a:r>
              <a:rPr lang="en-IN" altLang="en-US" sz="1050">
                <a:sym typeface="+mn-ea"/>
              </a:rPr>
              <a:t>the hash of the previous block</a:t>
            </a:r>
            <a:endParaRPr lang="en-IN" altLang="en-US" sz="1050"/>
          </a:p>
          <a:p>
            <a:pPr lvl="1" indent="0">
              <a:buFont typeface="Wingdings" panose="05000000000000000000" charset="0"/>
              <a:buNone/>
            </a:pPr>
            <a:endParaRPr lang="zh-CN" altLang="en-US" sz="1050">
              <a:solidFill>
                <a:schemeClr val="tx1">
                  <a:lumMod val="65000"/>
                  <a:lumOff val="35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458961" y="940226"/>
            <a:ext cx="520952" cy="520952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42451" y="3110865"/>
            <a:ext cx="520952" cy="520952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23" name="AutoShape 112"/>
          <p:cNvSpPr/>
          <p:nvPr/>
        </p:nvSpPr>
        <p:spPr bwMode="auto">
          <a:xfrm>
            <a:off x="586124" y="1036890"/>
            <a:ext cx="329073" cy="327623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598782" y="3207071"/>
            <a:ext cx="225381" cy="328540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34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35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pic>
        <p:nvPicPr>
          <p:cNvPr id="2" name="Picture 1" descr="milad-fakurian-wNsHBf_bTBo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53280" y="1400175"/>
            <a:ext cx="4057015" cy="2705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27" name="直接连接符 26"/>
          <p:cNvCxnSpPr/>
          <p:nvPr/>
        </p:nvCxnSpPr>
        <p:spPr>
          <a:xfrm>
            <a:off x="4359679" y="268602"/>
            <a:ext cx="249382" cy="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cxnSp>
      <p:sp>
        <p:nvSpPr>
          <p:cNvPr id="28" name="椭圆 27"/>
          <p:cNvSpPr/>
          <p:nvPr/>
        </p:nvSpPr>
        <p:spPr>
          <a:xfrm>
            <a:off x="-826157" y="1275192"/>
            <a:ext cx="520952" cy="520952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-826157" y="1989523"/>
            <a:ext cx="520952" cy="520952"/>
          </a:xfrm>
          <a:prstGeom prst="ellipse">
            <a:avLst/>
          </a:prstGeom>
          <a:solidFill>
            <a:srgbClr val="F6C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-826157" y="2703854"/>
            <a:ext cx="520952" cy="520952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-844831" y="3457835"/>
            <a:ext cx="520952" cy="520952"/>
          </a:xfrm>
          <a:prstGeom prst="ellipse">
            <a:avLst/>
          </a:prstGeom>
          <a:solidFill>
            <a:srgbClr val="EF8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15" name="文本框 6"/>
          <p:cNvSpPr txBox="1">
            <a:spLocks noChangeArrowheads="1"/>
          </p:cNvSpPr>
          <p:nvPr/>
        </p:nvSpPr>
        <p:spPr bwMode="auto">
          <a:xfrm>
            <a:off x="979776" y="268396"/>
            <a:ext cx="228417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Ethereum</a:t>
            </a:r>
            <a:endParaRPr lang="en-IN" altLang="zh-CN" sz="20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11196" y="686799"/>
            <a:ext cx="3396343" cy="1753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altLang="en-US" sz="1200">
                <a:sym typeface="+mn-ea"/>
              </a:rPr>
              <a:t>For development of Krypt using Blockchain we have used Ethereum - </a:t>
            </a:r>
            <a:r>
              <a:rPr lang="en-IN" altLang="en-US" sz="1200" b="1" i="1">
                <a:sym typeface="+mn-ea"/>
              </a:rPr>
              <a:t>a popular platform for creating distributing Blockchain applications that support amart contracts.</a:t>
            </a:r>
            <a:r>
              <a:rPr lang="en-IN" altLang="en-US" sz="1200">
                <a:sym typeface="+mn-ea"/>
              </a:rPr>
              <a:t> Ether is the native cryptocurrency of the platform. </a:t>
            </a:r>
            <a:endParaRPr lang="en-IN" altLang="en-US" sz="1200"/>
          </a:p>
          <a:p>
            <a:pPr algn="just">
              <a:lnSpc>
                <a:spcPct val="150000"/>
              </a:lnSpc>
            </a:pPr>
            <a:endParaRPr lang="en-IN" altLang="en-US" sz="1200">
              <a:solidFill>
                <a:schemeClr val="tx1">
                  <a:lumMod val="65000"/>
                  <a:lumOff val="35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948253" y="2372047"/>
            <a:ext cx="228417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Smart Contracts</a:t>
            </a:r>
            <a:endParaRPr lang="en-IN" altLang="zh-CN" sz="20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34233" y="2771400"/>
            <a:ext cx="3396343" cy="1938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altLang="en-US" sz="1200">
                <a:sym typeface="+mn-ea"/>
              </a:rPr>
              <a:t>These self executing contracts which contain the terms and conditions of agreement between peers</a:t>
            </a:r>
            <a:endParaRPr lang="en-IN" altLang="en-US" sz="1200"/>
          </a:p>
          <a:p>
            <a:pPr marL="628650" lvl="1" indent="-171450" algn="just">
              <a:buFont typeface="Wingdings" panose="05000000000000000000" charset="0"/>
              <a:buNone/>
            </a:pPr>
            <a:endParaRPr lang="en-IN" altLang="en-US" sz="1200"/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altLang="en-US" sz="1200">
                <a:sym typeface="+mn-ea"/>
              </a:rPr>
              <a:t>They typically are used to automate the execution of an agreement so that all participants can be immediately certain of the outcome , without any intemediary involvement or time loss.</a:t>
            </a:r>
            <a:endParaRPr lang="en-IN" altLang="en-US" sz="1200"/>
          </a:p>
          <a:p>
            <a:pPr lvl="1" indent="0" algn="just">
              <a:buFont typeface="Wingdings" panose="05000000000000000000" charset="0"/>
              <a:buNone/>
            </a:pPr>
            <a:endParaRPr lang="en-IN" altLang="en-US" sz="1200">
              <a:solidFill>
                <a:schemeClr val="tx1">
                  <a:lumMod val="65000"/>
                  <a:lumOff val="35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406891" y="207436"/>
            <a:ext cx="520952" cy="520952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10701" y="2360295"/>
            <a:ext cx="520952" cy="520952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23" name="AutoShape 112"/>
          <p:cNvSpPr/>
          <p:nvPr/>
        </p:nvSpPr>
        <p:spPr bwMode="auto">
          <a:xfrm>
            <a:off x="534054" y="304100"/>
            <a:ext cx="329073" cy="327623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574652" y="2456501"/>
            <a:ext cx="225381" cy="328540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34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35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pic>
        <p:nvPicPr>
          <p:cNvPr id="2" name="Picture 1" descr="behnam-norouzi-699H4PEEEe0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47285" y="405765"/>
            <a:ext cx="3613785" cy="443674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/>
          <p:cNvCxnSpPr/>
          <p:nvPr/>
        </p:nvCxnSpPr>
        <p:spPr>
          <a:xfrm>
            <a:off x="4376189" y="506092"/>
            <a:ext cx="249382" cy="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cxnSp>
      <p:sp>
        <p:nvSpPr>
          <p:cNvPr id="28" name="椭圆 27"/>
          <p:cNvSpPr/>
          <p:nvPr/>
        </p:nvSpPr>
        <p:spPr>
          <a:xfrm>
            <a:off x="-826157" y="1275192"/>
            <a:ext cx="520952" cy="520952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-826157" y="1989523"/>
            <a:ext cx="520952" cy="520952"/>
          </a:xfrm>
          <a:prstGeom prst="ellipse">
            <a:avLst/>
          </a:prstGeom>
          <a:solidFill>
            <a:srgbClr val="F6C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-826157" y="2703854"/>
            <a:ext cx="520952" cy="520952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-844831" y="3457835"/>
            <a:ext cx="520952" cy="520952"/>
          </a:xfrm>
          <a:prstGeom prst="ellipse">
            <a:avLst/>
          </a:prstGeom>
          <a:solidFill>
            <a:srgbClr val="EF8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15" name="文本框 6"/>
          <p:cNvSpPr txBox="1">
            <a:spLocks noChangeArrowheads="1"/>
          </p:cNvSpPr>
          <p:nvPr/>
        </p:nvSpPr>
        <p:spPr bwMode="auto">
          <a:xfrm>
            <a:off x="1031846" y="686861"/>
            <a:ext cx="228417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Solidity</a:t>
            </a:r>
            <a:endParaRPr lang="en-IN" altLang="zh-CN" sz="20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979776" y="1050019"/>
            <a:ext cx="3396343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altLang="en-US" sz="1200">
                <a:sym typeface="+mn-ea"/>
              </a:rPr>
              <a:t>Solidity is a contract-oriented , high -level language for implementing smart contracts. It is statically typed, supports inheritance, libraries and complex user-defined types among other features.</a:t>
            </a:r>
            <a:endParaRPr lang="en-IN" altLang="en-US" sz="1200"/>
          </a:p>
          <a:p>
            <a:pPr algn="just">
              <a:lnSpc>
                <a:spcPct val="150000"/>
              </a:lnSpc>
            </a:pPr>
            <a:endParaRPr lang="en-IN" altLang="en-US" sz="1200">
              <a:solidFill>
                <a:schemeClr val="tx1">
                  <a:lumMod val="65000"/>
                  <a:lumOff val="35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17" name="文本框 6"/>
          <p:cNvSpPr txBox="1">
            <a:spLocks noChangeArrowheads="1"/>
          </p:cNvSpPr>
          <p:nvPr/>
        </p:nvSpPr>
        <p:spPr bwMode="auto">
          <a:xfrm>
            <a:off x="980003" y="2372047"/>
            <a:ext cx="2284172" cy="398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altLang="zh-CN" sz="20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MetaMask</a:t>
            </a:r>
            <a:endParaRPr lang="en-IN" altLang="zh-CN" sz="20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42595" y="2703830"/>
            <a:ext cx="3801745" cy="2491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altLang="en-US" sz="1200">
                <a:sym typeface="+mn-ea"/>
              </a:rPr>
              <a:t>For performing any transactions on the blockchain we require an account which will have unique account address. This can be created by using the Metamask chrome extension.</a:t>
            </a:r>
            <a:endParaRPr lang="en-IN" altLang="en-US" sz="1200"/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endParaRPr lang="en-IN" altLang="en-US" sz="1200"/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altLang="en-US" sz="1200">
                <a:sym typeface="+mn-ea"/>
              </a:rPr>
              <a:t>Metamask is a crypt wallet &amp; gateway to blockchain apps.</a:t>
            </a:r>
            <a:endParaRPr lang="en-IN" altLang="en-US" sz="1200"/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endParaRPr lang="en-IN" altLang="en-US" sz="1200"/>
          </a:p>
          <a:p>
            <a:pPr marL="628650" lvl="1" indent="-171450" algn="just">
              <a:buFont typeface="Arial" panose="020B0604020202020204" pitchFamily="34" charset="0"/>
              <a:buChar char="•"/>
            </a:pPr>
            <a:r>
              <a:rPr lang="en-IN" altLang="en-US" sz="1200">
                <a:sym typeface="+mn-ea"/>
              </a:rPr>
              <a:t>It helps users in interacting with the blockchain network.</a:t>
            </a:r>
            <a:endParaRPr lang="en-US" sz="1200"/>
          </a:p>
          <a:p>
            <a:pPr marL="628650" lvl="1" indent="-171450" algn="just">
              <a:buFont typeface="Wingdings" panose="05000000000000000000" charset="0"/>
              <a:buNone/>
            </a:pPr>
            <a:endParaRPr lang="en-US" sz="1200"/>
          </a:p>
          <a:p>
            <a:pPr lvl="1" indent="0" algn="just">
              <a:buFont typeface="Wingdings" panose="05000000000000000000" charset="0"/>
              <a:buNone/>
            </a:pPr>
            <a:endParaRPr lang="en-US" altLang="en-US" sz="1200">
              <a:solidFill>
                <a:schemeClr val="tx1">
                  <a:lumMod val="65000"/>
                  <a:lumOff val="35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458961" y="625901"/>
            <a:ext cx="520952" cy="520952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442451" y="2360295"/>
            <a:ext cx="520952" cy="520952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956" y="1460926"/>
            <a:ext cx="4319741" cy="2879827"/>
          </a:xfrm>
          <a:prstGeom prst="rect">
            <a:avLst/>
          </a:prstGeom>
        </p:spPr>
      </p:pic>
      <p:sp>
        <p:nvSpPr>
          <p:cNvPr id="23" name="AutoShape 112"/>
          <p:cNvSpPr/>
          <p:nvPr/>
        </p:nvSpPr>
        <p:spPr bwMode="auto">
          <a:xfrm>
            <a:off x="586124" y="722565"/>
            <a:ext cx="329073" cy="327623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598782" y="2456501"/>
            <a:ext cx="225381" cy="328540"/>
            <a:chOff x="2528974" y="2863357"/>
            <a:chExt cx="246811" cy="359779"/>
          </a:xfrm>
          <a:solidFill>
            <a:schemeClr val="bg1"/>
          </a:solidFill>
        </p:grpSpPr>
        <p:sp>
          <p:nvSpPr>
            <p:cNvPr id="34" name="AutoShape 113"/>
            <p:cNvSpPr/>
            <p:nvPr/>
          </p:nvSpPr>
          <p:spPr bwMode="auto">
            <a:xfrm>
              <a:off x="2528974" y="2863357"/>
              <a:ext cx="246811" cy="35977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5386" y="14175"/>
                  </a:moveTo>
                  <a:lnTo>
                    <a:pt x="6223" y="14175"/>
                  </a:lnTo>
                  <a:cubicBezTo>
                    <a:pt x="5734" y="13446"/>
                    <a:pt x="5147" y="12716"/>
                    <a:pt x="4568" y="12003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1"/>
                  </a:cubicBezTo>
                  <a:cubicBezTo>
                    <a:pt x="16455" y="12723"/>
                    <a:pt x="15873" y="13449"/>
                    <a:pt x="15386" y="14175"/>
                  </a:cubicBezTo>
                  <a:moveTo>
                    <a:pt x="10800" y="20249"/>
                  </a:moveTo>
                  <a:cubicBezTo>
                    <a:pt x="9805" y="20249"/>
                    <a:pt x="9347" y="20171"/>
                    <a:pt x="8839" y="19406"/>
                  </a:cubicBezTo>
                  <a:lnTo>
                    <a:pt x="13000" y="19048"/>
                  </a:lnTo>
                  <a:cubicBezTo>
                    <a:pt x="12398" y="20164"/>
                    <a:pt x="11959" y="20249"/>
                    <a:pt x="10800" y="20249"/>
                  </a:cubicBezTo>
                  <a:moveTo>
                    <a:pt x="7595" y="16813"/>
                  </a:moveTo>
                  <a:cubicBezTo>
                    <a:pt x="7417" y="16407"/>
                    <a:pt x="7215" y="15978"/>
                    <a:pt x="6991" y="15525"/>
                  </a:cubicBezTo>
                  <a:lnTo>
                    <a:pt x="14616" y="15525"/>
                  </a:lnTo>
                  <a:cubicBezTo>
                    <a:pt x="14496" y="15767"/>
                    <a:pt x="14375" y="16010"/>
                    <a:pt x="14270" y="16239"/>
                  </a:cubicBezTo>
                  <a:cubicBezTo>
                    <a:pt x="14270" y="16239"/>
                    <a:pt x="7595" y="16813"/>
                    <a:pt x="7595" y="16813"/>
                  </a:cubicBezTo>
                  <a:close/>
                  <a:moveTo>
                    <a:pt x="13345" y="18343"/>
                  </a:moveTo>
                  <a:lnTo>
                    <a:pt x="8476" y="18762"/>
                  </a:lnTo>
                  <a:cubicBezTo>
                    <a:pt x="8303" y="18416"/>
                    <a:pt x="8116" y="18011"/>
                    <a:pt x="7890" y="17483"/>
                  </a:cubicBezTo>
                  <a:cubicBezTo>
                    <a:pt x="7887" y="17477"/>
                    <a:pt x="7883" y="17469"/>
                    <a:pt x="7881" y="17462"/>
                  </a:cubicBezTo>
                  <a:lnTo>
                    <a:pt x="13957" y="16941"/>
                  </a:lnTo>
                  <a:cubicBezTo>
                    <a:pt x="13871" y="17140"/>
                    <a:pt x="13778" y="17350"/>
                    <a:pt x="13698" y="17537"/>
                  </a:cubicBezTo>
                  <a:cubicBezTo>
                    <a:pt x="13569" y="17841"/>
                    <a:pt x="13453" y="18104"/>
                    <a:pt x="13345" y="18343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29"/>
                    <a:pt x="4939" y="15562"/>
                  </a:cubicBezTo>
                  <a:cubicBezTo>
                    <a:pt x="6906" y="19339"/>
                    <a:pt x="6688" y="21599"/>
                    <a:pt x="10800" y="21599"/>
                  </a:cubicBezTo>
                  <a:cubicBezTo>
                    <a:pt x="14972" y="21599"/>
                    <a:pt x="14692" y="19349"/>
                    <a:pt x="16660" y="15577"/>
                  </a:cubicBezTo>
                  <a:cubicBezTo>
                    <a:pt x="17983" y="13039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35" name="AutoShape 114"/>
            <p:cNvSpPr/>
            <p:nvPr/>
          </p:nvSpPr>
          <p:spPr bwMode="auto">
            <a:xfrm>
              <a:off x="2584843" y="2919841"/>
              <a:ext cx="73061" cy="7306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文本框 6"/>
          <p:cNvSpPr txBox="1">
            <a:spLocks noChangeArrowheads="1"/>
          </p:cNvSpPr>
          <p:nvPr/>
        </p:nvSpPr>
        <p:spPr bwMode="auto">
          <a:xfrm>
            <a:off x="3278505" y="294039"/>
            <a:ext cx="258699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0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3</a:t>
            </a: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 IMPLEMENTATION</a:t>
            </a:r>
            <a:endParaRPr lang="zh-CN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54" name="直接连接符 53"/>
          <p:cNvCxnSpPr/>
          <p:nvPr/>
        </p:nvCxnSpPr>
        <p:spPr>
          <a:xfrm>
            <a:off x="4538114" y="736597"/>
            <a:ext cx="249382" cy="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cxnSp>
      <p:sp>
        <p:nvSpPr>
          <p:cNvPr id="55" name="矩形 54"/>
          <p:cNvSpPr/>
          <p:nvPr/>
        </p:nvSpPr>
        <p:spPr>
          <a:xfrm>
            <a:off x="6077212" y="2125460"/>
            <a:ext cx="232727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600" b="1">
                <a:solidFill>
                  <a:srgbClr val="C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Back-End: Blockchain</a:t>
            </a:r>
            <a:endParaRPr lang="en-IN" altLang="zh-CN" sz="1600" b="1">
              <a:solidFill>
                <a:srgbClr val="C00000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6076950" y="2462530"/>
            <a:ext cx="2141855" cy="1476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charset="0"/>
              <a:buChar char="ü"/>
            </a:pPr>
            <a:r>
              <a:rPr lang="en-IN" altLang="en-US" sz="1200">
                <a:sym typeface="+mn-ea"/>
              </a:rPr>
              <a:t>Solidity smart contract using Hardhat on the ethereum network</a:t>
            </a:r>
            <a:endParaRPr lang="en-IN" altLang="en-US" sz="1200">
              <a:sym typeface="+mn-ea"/>
            </a:endParaRPr>
          </a:p>
          <a:p>
            <a:pPr indent="0">
              <a:buFont typeface="Wingdings" panose="05000000000000000000" charset="0"/>
              <a:buNone/>
            </a:pPr>
            <a:endParaRPr lang="en-IN" altLang="en-US" sz="1200"/>
          </a:p>
          <a:p>
            <a:pPr marL="171450" indent="-171450">
              <a:buFont typeface="Wingdings" panose="05000000000000000000" charset="0"/>
              <a:buChar char="ü"/>
            </a:pPr>
            <a:r>
              <a:rPr lang="en-IN" altLang="en-US" sz="1200">
                <a:sym typeface="+mn-ea"/>
              </a:rPr>
              <a:t>Pairing ethereum wallet using metamask</a:t>
            </a:r>
            <a:endParaRPr lang="en-IN" altLang="en-US" sz="1200"/>
          </a:p>
          <a:p>
            <a:pPr marL="171450" indent="-171450">
              <a:lnSpc>
                <a:spcPct val="150000"/>
              </a:lnSpc>
              <a:buFont typeface="Wingdings" panose="05000000000000000000" charset="0"/>
              <a:buChar char="ü"/>
            </a:pPr>
            <a:endParaRPr lang="en-IN" altLang="en-US" sz="1200">
              <a:solidFill>
                <a:schemeClr val="bg1">
                  <a:lumMod val="50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914733" y="2125460"/>
            <a:ext cx="11525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IN" altLang="zh-CN" sz="1600" b="1">
                <a:solidFill>
                  <a:srgbClr val="C00000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Front-End</a:t>
            </a:r>
            <a:endParaRPr lang="en-IN" altLang="zh-CN" sz="1600" b="1">
              <a:solidFill>
                <a:srgbClr val="C00000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491899" y="2412669"/>
            <a:ext cx="2575359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r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IN" altLang="zh-CN" sz="1200" b="1">
                <a:solidFill>
                  <a:schemeClr val="bg1">
                    <a:lumMod val="50000"/>
                  </a:schemeClr>
                </a:solidFill>
                <a:ea typeface="Arial" panose="020B0604020202020204" pitchFamily="34" charset="0"/>
              </a:rPr>
              <a:t>HTML</a:t>
            </a:r>
            <a:endParaRPr lang="en-IN" altLang="zh-CN" sz="1200" b="1">
              <a:solidFill>
                <a:schemeClr val="bg1">
                  <a:lumMod val="50000"/>
                </a:schemeClr>
              </a:solidFill>
              <a:ea typeface="Arial" panose="020B0604020202020204" pitchFamily="34" charset="0"/>
            </a:endParaRPr>
          </a:p>
          <a:p>
            <a:pPr marL="171450" indent="-171450" algn="r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IN" altLang="zh-CN" sz="1200" b="1">
                <a:solidFill>
                  <a:schemeClr val="bg1">
                    <a:lumMod val="50000"/>
                  </a:schemeClr>
                </a:solidFill>
                <a:ea typeface="Arial" panose="020B0604020202020204" pitchFamily="34" charset="0"/>
              </a:rPr>
              <a:t>CSS</a:t>
            </a:r>
            <a:endParaRPr lang="en-IN" altLang="zh-CN" sz="1200" b="1">
              <a:solidFill>
                <a:schemeClr val="bg1">
                  <a:lumMod val="50000"/>
                </a:schemeClr>
              </a:solidFill>
              <a:ea typeface="Arial" panose="020B0604020202020204" pitchFamily="34" charset="0"/>
            </a:endParaRPr>
          </a:p>
          <a:p>
            <a:pPr marL="171450" indent="-171450" algn="r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IN" altLang="zh-CN" sz="1200" b="1">
                <a:solidFill>
                  <a:schemeClr val="bg1">
                    <a:lumMod val="50000"/>
                  </a:schemeClr>
                </a:solidFill>
                <a:ea typeface="Arial" panose="020B0604020202020204" pitchFamily="34" charset="0"/>
              </a:rPr>
              <a:t>JavaScript</a:t>
            </a:r>
            <a:endParaRPr lang="en-IN" altLang="zh-CN" sz="1200" b="1">
              <a:solidFill>
                <a:schemeClr val="bg1">
                  <a:lumMod val="50000"/>
                </a:schemeClr>
              </a:solidFill>
              <a:ea typeface="Arial" panose="020B0604020202020204" pitchFamily="34" charset="0"/>
            </a:endParaRPr>
          </a:p>
          <a:p>
            <a:pPr marL="171450" indent="-171450" algn="r">
              <a:lnSpc>
                <a:spcPct val="150000"/>
              </a:lnSpc>
              <a:buFont typeface="Wingdings" panose="05000000000000000000" charset="0"/>
              <a:buChar char="ü"/>
            </a:pPr>
            <a:r>
              <a:rPr lang="en-IN" altLang="zh-CN" sz="1200" b="1">
                <a:solidFill>
                  <a:schemeClr val="bg1">
                    <a:lumMod val="50000"/>
                  </a:schemeClr>
                </a:solidFill>
                <a:ea typeface="Arial" panose="020B0604020202020204" pitchFamily="34" charset="0"/>
              </a:rPr>
              <a:t>React JS</a:t>
            </a:r>
            <a:endParaRPr lang="en-IN" altLang="zh-CN" sz="1200" b="1">
              <a:solidFill>
                <a:schemeClr val="bg1">
                  <a:lumMod val="50000"/>
                </a:schemeClr>
              </a:solidFill>
              <a:ea typeface="Arial" panose="020B0604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 rot="2700000">
            <a:off x="3629178" y="1816256"/>
            <a:ext cx="1885643" cy="1885643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5018479" y="3017969"/>
            <a:ext cx="672233" cy="672233"/>
          </a:xfrm>
          <a:prstGeom prst="ellipse">
            <a:avLst/>
          </a:prstGeom>
          <a:solidFill>
            <a:srgbClr val="EF8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3481194" y="3017969"/>
            <a:ext cx="672233" cy="672233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009270" y="1712264"/>
            <a:ext cx="672233" cy="672233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3509274" y="1712264"/>
            <a:ext cx="672233" cy="672233"/>
          </a:xfrm>
          <a:prstGeom prst="ellipse">
            <a:avLst/>
          </a:prstGeom>
          <a:solidFill>
            <a:srgbClr val="F6C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5" name="AutoShape 59"/>
          <p:cNvSpPr/>
          <p:nvPr/>
        </p:nvSpPr>
        <p:spPr bwMode="auto">
          <a:xfrm>
            <a:off x="5184982" y="1888683"/>
            <a:ext cx="320808" cy="319395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sp>
        <p:nvSpPr>
          <p:cNvPr id="36" name="AutoShape 112"/>
          <p:cNvSpPr/>
          <p:nvPr/>
        </p:nvSpPr>
        <p:spPr bwMode="auto">
          <a:xfrm>
            <a:off x="3656906" y="3194388"/>
            <a:ext cx="320809" cy="319395"/>
          </a:xfrm>
          <a:custGeom>
            <a:avLst/>
            <a:gdLst>
              <a:gd name="T0" fmla="*/ 10510 w 21020"/>
              <a:gd name="T1" fmla="*/ 10800 h 21600"/>
              <a:gd name="T2" fmla="*/ 10510 w 21020"/>
              <a:gd name="T3" fmla="*/ 10800 h 21600"/>
              <a:gd name="T4" fmla="*/ 10510 w 21020"/>
              <a:gd name="T5" fmla="*/ 10800 h 21600"/>
              <a:gd name="T6" fmla="*/ 10510 w 2102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020" h="21600">
                <a:moveTo>
                  <a:pt x="18846" y="7946"/>
                </a:moveTo>
                <a:lnTo>
                  <a:pt x="17740" y="9091"/>
                </a:lnTo>
                <a:cubicBezTo>
                  <a:pt x="17740" y="8939"/>
                  <a:pt x="17758" y="8792"/>
                  <a:pt x="17744" y="8636"/>
                </a:cubicBezTo>
                <a:cubicBezTo>
                  <a:pt x="17629" y="7331"/>
                  <a:pt x="17036" y="6068"/>
                  <a:pt x="16074" y="5080"/>
                </a:cubicBezTo>
                <a:cubicBezTo>
                  <a:pt x="15004" y="3980"/>
                  <a:pt x="13585" y="3348"/>
                  <a:pt x="12180" y="3345"/>
                </a:cubicBezTo>
                <a:lnTo>
                  <a:pt x="13268" y="2218"/>
                </a:lnTo>
                <a:cubicBezTo>
                  <a:pt x="13812" y="1659"/>
                  <a:pt x="14572" y="1350"/>
                  <a:pt x="15403" y="1350"/>
                </a:cubicBezTo>
                <a:cubicBezTo>
                  <a:pt x="16460" y="1350"/>
                  <a:pt x="17546" y="1840"/>
                  <a:pt x="18381" y="2696"/>
                </a:cubicBezTo>
                <a:cubicBezTo>
                  <a:pt x="19165" y="3500"/>
                  <a:pt x="19631" y="4499"/>
                  <a:pt x="19698" y="5510"/>
                </a:cubicBezTo>
                <a:cubicBezTo>
                  <a:pt x="19760" y="6453"/>
                  <a:pt x="19457" y="7317"/>
                  <a:pt x="18846" y="7946"/>
                </a:cubicBezTo>
                <a:moveTo>
                  <a:pt x="5828" y="19329"/>
                </a:moveTo>
                <a:cubicBezTo>
                  <a:pt x="5813" y="18424"/>
                  <a:pt x="5454" y="17481"/>
                  <a:pt x="4730" y="16739"/>
                </a:cubicBezTo>
                <a:cubicBezTo>
                  <a:pt x="4046" y="16034"/>
                  <a:pt x="3150" y="15628"/>
                  <a:pt x="2257" y="15592"/>
                </a:cubicBezTo>
                <a:lnTo>
                  <a:pt x="2911" y="13157"/>
                </a:lnTo>
                <a:cubicBezTo>
                  <a:pt x="2959" y="12995"/>
                  <a:pt x="3052" y="12835"/>
                  <a:pt x="3168" y="12695"/>
                </a:cubicBezTo>
                <a:cubicBezTo>
                  <a:pt x="4485" y="11726"/>
                  <a:pt x="6512" y="12012"/>
                  <a:pt x="7920" y="13460"/>
                </a:cubicBezTo>
                <a:cubicBezTo>
                  <a:pt x="9409" y="14990"/>
                  <a:pt x="9639" y="17230"/>
                  <a:pt x="8492" y="18568"/>
                </a:cubicBezTo>
                <a:cubicBezTo>
                  <a:pt x="8416" y="18609"/>
                  <a:pt x="8339" y="18648"/>
                  <a:pt x="8256" y="18675"/>
                </a:cubicBezTo>
                <a:cubicBezTo>
                  <a:pt x="8256" y="18675"/>
                  <a:pt x="5828" y="19329"/>
                  <a:pt x="5828" y="19329"/>
                </a:cubicBezTo>
                <a:close/>
                <a:moveTo>
                  <a:pt x="2737" y="20164"/>
                </a:moveTo>
                <a:cubicBezTo>
                  <a:pt x="2665" y="20181"/>
                  <a:pt x="2443" y="20239"/>
                  <a:pt x="2291" y="20249"/>
                </a:cubicBezTo>
                <a:cubicBezTo>
                  <a:pt x="1751" y="20244"/>
                  <a:pt x="1313" y="19792"/>
                  <a:pt x="1313" y="19237"/>
                </a:cubicBezTo>
                <a:cubicBezTo>
                  <a:pt x="1321" y="19124"/>
                  <a:pt x="1365" y="18929"/>
                  <a:pt x="1380" y="18857"/>
                </a:cubicBezTo>
                <a:lnTo>
                  <a:pt x="2071" y="16283"/>
                </a:lnTo>
                <a:cubicBezTo>
                  <a:pt x="2822" y="16261"/>
                  <a:pt x="3630" y="16562"/>
                  <a:pt x="4265" y="17215"/>
                </a:cubicBezTo>
                <a:cubicBezTo>
                  <a:pt x="4911" y="17878"/>
                  <a:pt x="5214" y="18725"/>
                  <a:pt x="5181" y="19504"/>
                </a:cubicBezTo>
                <a:cubicBezTo>
                  <a:pt x="5181" y="19504"/>
                  <a:pt x="2737" y="20164"/>
                  <a:pt x="2737" y="20164"/>
                </a:cubicBezTo>
                <a:close/>
                <a:moveTo>
                  <a:pt x="6888" y="11179"/>
                </a:moveTo>
                <a:cubicBezTo>
                  <a:pt x="6280" y="10927"/>
                  <a:pt x="5642" y="10783"/>
                  <a:pt x="5004" y="10774"/>
                </a:cubicBezTo>
                <a:lnTo>
                  <a:pt x="10063" y="5536"/>
                </a:lnTo>
                <a:cubicBezTo>
                  <a:pt x="10838" y="4759"/>
                  <a:pt x="11966" y="4536"/>
                  <a:pt x="13077" y="4819"/>
                </a:cubicBezTo>
                <a:cubicBezTo>
                  <a:pt x="13077" y="4819"/>
                  <a:pt x="6888" y="11179"/>
                  <a:pt x="6888" y="11179"/>
                </a:cubicBezTo>
                <a:close/>
                <a:moveTo>
                  <a:pt x="9717" y="13672"/>
                </a:moveTo>
                <a:cubicBezTo>
                  <a:pt x="9473" y="13258"/>
                  <a:pt x="9194" y="12859"/>
                  <a:pt x="8848" y="12505"/>
                </a:cubicBezTo>
                <a:cubicBezTo>
                  <a:pt x="8447" y="12093"/>
                  <a:pt x="7986" y="11770"/>
                  <a:pt x="7507" y="11498"/>
                </a:cubicBezTo>
                <a:lnTo>
                  <a:pt x="13767" y="5064"/>
                </a:lnTo>
                <a:cubicBezTo>
                  <a:pt x="14259" y="5288"/>
                  <a:pt x="14729" y="5607"/>
                  <a:pt x="15145" y="6035"/>
                </a:cubicBezTo>
                <a:cubicBezTo>
                  <a:pt x="15500" y="6398"/>
                  <a:pt x="15775" y="6806"/>
                  <a:pt x="15987" y="7229"/>
                </a:cubicBezTo>
                <a:cubicBezTo>
                  <a:pt x="15987" y="7229"/>
                  <a:pt x="9717" y="13672"/>
                  <a:pt x="9717" y="13672"/>
                </a:cubicBezTo>
                <a:close/>
                <a:moveTo>
                  <a:pt x="10519" y="16061"/>
                </a:moveTo>
                <a:cubicBezTo>
                  <a:pt x="10465" y="15452"/>
                  <a:pt x="10298" y="14854"/>
                  <a:pt x="10047" y="14288"/>
                </a:cubicBezTo>
                <a:lnTo>
                  <a:pt x="16257" y="7906"/>
                </a:lnTo>
                <a:cubicBezTo>
                  <a:pt x="16637" y="9140"/>
                  <a:pt x="16442" y="10429"/>
                  <a:pt x="15610" y="11284"/>
                </a:cubicBezTo>
                <a:cubicBezTo>
                  <a:pt x="15604" y="11290"/>
                  <a:pt x="15598" y="11293"/>
                  <a:pt x="15593" y="11298"/>
                </a:cubicBezTo>
                <a:lnTo>
                  <a:pt x="15602" y="11306"/>
                </a:lnTo>
                <a:lnTo>
                  <a:pt x="10525" y="16565"/>
                </a:lnTo>
                <a:cubicBezTo>
                  <a:pt x="10527" y="16397"/>
                  <a:pt x="10534" y="16232"/>
                  <a:pt x="10519" y="16061"/>
                </a:cubicBezTo>
                <a:moveTo>
                  <a:pt x="19308" y="1741"/>
                </a:moveTo>
                <a:cubicBezTo>
                  <a:pt x="18228" y="632"/>
                  <a:pt x="16805" y="0"/>
                  <a:pt x="15403" y="0"/>
                </a:cubicBezTo>
                <a:cubicBezTo>
                  <a:pt x="14220" y="0"/>
                  <a:pt x="13131" y="450"/>
                  <a:pt x="12335" y="1266"/>
                </a:cubicBezTo>
                <a:lnTo>
                  <a:pt x="9138" y="4577"/>
                </a:lnTo>
                <a:cubicBezTo>
                  <a:pt x="9129" y="4585"/>
                  <a:pt x="9118" y="4592"/>
                  <a:pt x="9108" y="4602"/>
                </a:cubicBezTo>
                <a:cubicBezTo>
                  <a:pt x="9103" y="4608"/>
                  <a:pt x="9100" y="4614"/>
                  <a:pt x="9095" y="4620"/>
                </a:cubicBezTo>
                <a:lnTo>
                  <a:pt x="9096" y="4621"/>
                </a:lnTo>
                <a:lnTo>
                  <a:pt x="2310" y="11647"/>
                </a:lnTo>
                <a:cubicBezTo>
                  <a:pt x="1998" y="11966"/>
                  <a:pt x="1771" y="12364"/>
                  <a:pt x="1645" y="12797"/>
                </a:cubicBezTo>
                <a:lnTo>
                  <a:pt x="102" y="18541"/>
                </a:lnTo>
                <a:cubicBezTo>
                  <a:pt x="100" y="18557"/>
                  <a:pt x="0" y="19008"/>
                  <a:pt x="0" y="19237"/>
                </a:cubicBezTo>
                <a:cubicBezTo>
                  <a:pt x="0" y="20541"/>
                  <a:pt x="1030" y="21599"/>
                  <a:pt x="2302" y="21599"/>
                </a:cubicBezTo>
                <a:cubicBezTo>
                  <a:pt x="2554" y="21599"/>
                  <a:pt x="3044" y="21475"/>
                  <a:pt x="3062" y="21473"/>
                </a:cubicBezTo>
                <a:lnTo>
                  <a:pt x="8630" y="19969"/>
                </a:lnTo>
                <a:cubicBezTo>
                  <a:pt x="9054" y="19839"/>
                  <a:pt x="9439" y="19604"/>
                  <a:pt x="9750" y="19283"/>
                </a:cubicBezTo>
                <a:lnTo>
                  <a:pt x="19776" y="8899"/>
                </a:lnTo>
                <a:cubicBezTo>
                  <a:pt x="21600" y="7023"/>
                  <a:pt x="21394" y="3881"/>
                  <a:pt x="19308" y="174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41" name="组合 40"/>
          <p:cNvGrpSpPr/>
          <p:nvPr/>
        </p:nvGrpSpPr>
        <p:grpSpPr>
          <a:xfrm flipH="1">
            <a:off x="3685519" y="1888509"/>
            <a:ext cx="319742" cy="319742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42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43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2" name="组合 54"/>
          <p:cNvGrpSpPr/>
          <p:nvPr/>
        </p:nvGrpSpPr>
        <p:grpSpPr>
          <a:xfrm>
            <a:off x="5169535" y="3180398"/>
            <a:ext cx="360363" cy="358775"/>
            <a:chOff x="6111875" y="2141538"/>
            <a:chExt cx="360363" cy="358775"/>
          </a:xfrm>
          <a:solidFill>
            <a:schemeClr val="bg1"/>
          </a:solidFill>
        </p:grpSpPr>
        <p:sp>
          <p:nvSpPr>
            <p:cNvPr id="5" name="AutoShape 52"/>
            <p:cNvSpPr/>
            <p:nvPr/>
          </p:nvSpPr>
          <p:spPr bwMode="auto">
            <a:xfrm>
              <a:off x="6111875" y="2141538"/>
              <a:ext cx="360363" cy="358775"/>
            </a:xfrm>
            <a:custGeom>
              <a:avLst/>
              <a:gdLst>
                <a:gd name="T0" fmla="+- 0 10800 87"/>
                <a:gd name="T1" fmla="*/ T0 w 21426"/>
                <a:gd name="T2" fmla="+- 0 10799 73"/>
                <a:gd name="T3" fmla="*/ 10799 h 21453"/>
                <a:gd name="T4" fmla="+- 0 10800 87"/>
                <a:gd name="T5" fmla="*/ T4 w 21426"/>
                <a:gd name="T6" fmla="+- 0 10799 73"/>
                <a:gd name="T7" fmla="*/ 10799 h 21453"/>
                <a:gd name="T8" fmla="+- 0 10800 87"/>
                <a:gd name="T9" fmla="*/ T8 w 21426"/>
                <a:gd name="T10" fmla="+- 0 10799 73"/>
                <a:gd name="T11" fmla="*/ 10799 h 21453"/>
                <a:gd name="T12" fmla="+- 0 10800 87"/>
                <a:gd name="T13" fmla="*/ T12 w 21426"/>
                <a:gd name="T14" fmla="+- 0 10799 73"/>
                <a:gd name="T15" fmla="*/ 10799 h 2145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26" h="21453">
                  <a:moveTo>
                    <a:pt x="8034" y="20112"/>
                  </a:moveTo>
                  <a:cubicBezTo>
                    <a:pt x="5816" y="17892"/>
                    <a:pt x="3556" y="15628"/>
                    <a:pt x="1338" y="13408"/>
                  </a:cubicBezTo>
                  <a:cubicBezTo>
                    <a:pt x="3241" y="7240"/>
                    <a:pt x="11488" y="7509"/>
                    <a:pt x="13391" y="1341"/>
                  </a:cubicBezTo>
                  <a:cubicBezTo>
                    <a:pt x="15609" y="3560"/>
                    <a:pt x="17869" y="5825"/>
                    <a:pt x="20087" y="8045"/>
                  </a:cubicBezTo>
                  <a:cubicBezTo>
                    <a:pt x="18184" y="14212"/>
                    <a:pt x="9937" y="13944"/>
                    <a:pt x="8034" y="20112"/>
                  </a:cubicBezTo>
                  <a:moveTo>
                    <a:pt x="21034" y="7097"/>
                  </a:moveTo>
                  <a:lnTo>
                    <a:pt x="14338" y="393"/>
                  </a:lnTo>
                  <a:cubicBezTo>
                    <a:pt x="14006" y="60"/>
                    <a:pt x="13525" y="-73"/>
                    <a:pt x="13069" y="39"/>
                  </a:cubicBezTo>
                  <a:cubicBezTo>
                    <a:pt x="12828" y="98"/>
                    <a:pt x="12614" y="222"/>
                    <a:pt x="12444" y="393"/>
                  </a:cubicBezTo>
                  <a:cubicBezTo>
                    <a:pt x="12292" y="545"/>
                    <a:pt x="12177" y="733"/>
                    <a:pt x="12112" y="944"/>
                  </a:cubicBezTo>
                  <a:cubicBezTo>
                    <a:pt x="11808" y="1929"/>
                    <a:pt x="11283" y="2785"/>
                    <a:pt x="10507" y="3562"/>
                  </a:cubicBezTo>
                  <a:cubicBezTo>
                    <a:pt x="9471" y="4598"/>
                    <a:pt x="8121" y="5384"/>
                    <a:pt x="6693" y="6214"/>
                  </a:cubicBezTo>
                  <a:cubicBezTo>
                    <a:pt x="5177" y="7094"/>
                    <a:pt x="3611" y="8006"/>
                    <a:pt x="2328" y="9290"/>
                  </a:cubicBezTo>
                  <a:cubicBezTo>
                    <a:pt x="1237" y="10383"/>
                    <a:pt x="493" y="11600"/>
                    <a:pt x="59" y="13011"/>
                  </a:cubicBezTo>
                  <a:cubicBezTo>
                    <a:pt x="-87" y="13488"/>
                    <a:pt x="40" y="14004"/>
                    <a:pt x="391" y="14356"/>
                  </a:cubicBezTo>
                  <a:lnTo>
                    <a:pt x="7087" y="21060"/>
                  </a:lnTo>
                  <a:cubicBezTo>
                    <a:pt x="7419" y="21393"/>
                    <a:pt x="7900" y="21526"/>
                    <a:pt x="8356" y="21414"/>
                  </a:cubicBezTo>
                  <a:cubicBezTo>
                    <a:pt x="8597" y="21354"/>
                    <a:pt x="8811" y="21231"/>
                    <a:pt x="8981" y="21060"/>
                  </a:cubicBezTo>
                  <a:cubicBezTo>
                    <a:pt x="9133" y="20908"/>
                    <a:pt x="9248" y="20720"/>
                    <a:pt x="9314" y="20508"/>
                  </a:cubicBezTo>
                  <a:cubicBezTo>
                    <a:pt x="9617" y="19523"/>
                    <a:pt x="10142" y="18667"/>
                    <a:pt x="10918" y="17890"/>
                  </a:cubicBezTo>
                  <a:cubicBezTo>
                    <a:pt x="11954" y="16853"/>
                    <a:pt x="13304" y="16069"/>
                    <a:pt x="14733" y="15239"/>
                  </a:cubicBezTo>
                  <a:cubicBezTo>
                    <a:pt x="16248" y="14357"/>
                    <a:pt x="17814" y="13446"/>
                    <a:pt x="19097" y="12162"/>
                  </a:cubicBezTo>
                  <a:cubicBezTo>
                    <a:pt x="20188" y="11070"/>
                    <a:pt x="20932" y="9852"/>
                    <a:pt x="21366" y="8440"/>
                  </a:cubicBezTo>
                  <a:cubicBezTo>
                    <a:pt x="21512" y="7965"/>
                    <a:pt x="21385" y="7448"/>
                    <a:pt x="21034" y="7097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6" name="AutoShape 53"/>
            <p:cNvSpPr/>
            <p:nvPr/>
          </p:nvSpPr>
          <p:spPr bwMode="auto">
            <a:xfrm>
              <a:off x="6248400" y="2265363"/>
              <a:ext cx="96838" cy="100012"/>
            </a:xfrm>
            <a:custGeom>
              <a:avLst/>
              <a:gdLst>
                <a:gd name="T0" fmla="+- 0 10801 59"/>
                <a:gd name="T1" fmla="*/ T0 w 21484"/>
                <a:gd name="T2" fmla="+- 0 10799 41"/>
                <a:gd name="T3" fmla="*/ 10799 h 21516"/>
                <a:gd name="T4" fmla="+- 0 10801 59"/>
                <a:gd name="T5" fmla="*/ T4 w 21484"/>
                <a:gd name="T6" fmla="+- 0 10799 41"/>
                <a:gd name="T7" fmla="*/ 10799 h 21516"/>
                <a:gd name="T8" fmla="+- 0 10801 59"/>
                <a:gd name="T9" fmla="*/ T8 w 21484"/>
                <a:gd name="T10" fmla="+- 0 10799 41"/>
                <a:gd name="T11" fmla="*/ 10799 h 21516"/>
                <a:gd name="T12" fmla="+- 0 10801 59"/>
                <a:gd name="T13" fmla="*/ T12 w 21484"/>
                <a:gd name="T14" fmla="+- 0 10799 41"/>
                <a:gd name="T15" fmla="*/ 10799 h 2151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84" h="21516">
                  <a:moveTo>
                    <a:pt x="17511" y="14987"/>
                  </a:moveTo>
                  <a:cubicBezTo>
                    <a:pt x="17287" y="15384"/>
                    <a:pt x="17032" y="15740"/>
                    <a:pt x="16731" y="16049"/>
                  </a:cubicBezTo>
                  <a:cubicBezTo>
                    <a:pt x="15340" y="14692"/>
                    <a:pt x="13947" y="13205"/>
                    <a:pt x="12559" y="11675"/>
                  </a:cubicBezTo>
                  <a:cubicBezTo>
                    <a:pt x="12912" y="11521"/>
                    <a:pt x="13287" y="11362"/>
                    <a:pt x="13689" y="11198"/>
                  </a:cubicBezTo>
                  <a:cubicBezTo>
                    <a:pt x="14092" y="11034"/>
                    <a:pt x="14494" y="10927"/>
                    <a:pt x="14895" y="10861"/>
                  </a:cubicBezTo>
                  <a:cubicBezTo>
                    <a:pt x="15308" y="10801"/>
                    <a:pt x="15715" y="10819"/>
                    <a:pt x="16122" y="10913"/>
                  </a:cubicBezTo>
                  <a:cubicBezTo>
                    <a:pt x="16527" y="11011"/>
                    <a:pt x="16909" y="11222"/>
                    <a:pt x="17262" y="11554"/>
                  </a:cubicBezTo>
                  <a:cubicBezTo>
                    <a:pt x="17612" y="11890"/>
                    <a:pt x="17835" y="12244"/>
                    <a:pt x="17923" y="12620"/>
                  </a:cubicBezTo>
                  <a:cubicBezTo>
                    <a:pt x="18020" y="13004"/>
                    <a:pt x="18025" y="13392"/>
                    <a:pt x="17958" y="13789"/>
                  </a:cubicBezTo>
                  <a:cubicBezTo>
                    <a:pt x="17883" y="14187"/>
                    <a:pt x="17738" y="14585"/>
                    <a:pt x="17511" y="14987"/>
                  </a:cubicBezTo>
                  <a:moveTo>
                    <a:pt x="5799" y="10193"/>
                  </a:moveTo>
                  <a:cubicBezTo>
                    <a:pt x="5096" y="10221"/>
                    <a:pt x="4482" y="9996"/>
                    <a:pt x="3946" y="9496"/>
                  </a:cubicBezTo>
                  <a:cubicBezTo>
                    <a:pt x="3717" y="9285"/>
                    <a:pt x="3558" y="9028"/>
                    <a:pt x="3461" y="8724"/>
                  </a:cubicBezTo>
                  <a:cubicBezTo>
                    <a:pt x="3359" y="8420"/>
                    <a:pt x="3326" y="8088"/>
                    <a:pt x="3366" y="7723"/>
                  </a:cubicBezTo>
                  <a:cubicBezTo>
                    <a:pt x="3397" y="7363"/>
                    <a:pt x="3509" y="6989"/>
                    <a:pt x="3703" y="6610"/>
                  </a:cubicBezTo>
                  <a:cubicBezTo>
                    <a:pt x="3889" y="6231"/>
                    <a:pt x="4160" y="5852"/>
                    <a:pt x="4510" y="5487"/>
                  </a:cubicBezTo>
                  <a:cubicBezTo>
                    <a:pt x="5768" y="6694"/>
                    <a:pt x="7022" y="8018"/>
                    <a:pt x="8282" y="9388"/>
                  </a:cubicBezTo>
                  <a:cubicBezTo>
                    <a:pt x="7330" y="9893"/>
                    <a:pt x="6501" y="10164"/>
                    <a:pt x="5799" y="10193"/>
                  </a:cubicBezTo>
                  <a:moveTo>
                    <a:pt x="19678" y="8570"/>
                  </a:moveTo>
                  <a:cubicBezTo>
                    <a:pt x="18868" y="7915"/>
                    <a:pt x="18055" y="7470"/>
                    <a:pt x="17235" y="7250"/>
                  </a:cubicBezTo>
                  <a:cubicBezTo>
                    <a:pt x="16421" y="7031"/>
                    <a:pt x="15603" y="6942"/>
                    <a:pt x="14779" y="6998"/>
                  </a:cubicBezTo>
                  <a:cubicBezTo>
                    <a:pt x="13964" y="7059"/>
                    <a:pt x="13130" y="7236"/>
                    <a:pt x="12296" y="7545"/>
                  </a:cubicBezTo>
                  <a:cubicBezTo>
                    <a:pt x="11462" y="7859"/>
                    <a:pt x="10625" y="8200"/>
                    <a:pt x="9782" y="8593"/>
                  </a:cubicBezTo>
                  <a:cubicBezTo>
                    <a:pt x="8448" y="7115"/>
                    <a:pt x="7114" y="5658"/>
                    <a:pt x="5778" y="4299"/>
                  </a:cubicBezTo>
                  <a:cubicBezTo>
                    <a:pt x="6382" y="3775"/>
                    <a:pt x="6963" y="3509"/>
                    <a:pt x="7526" y="3490"/>
                  </a:cubicBezTo>
                  <a:cubicBezTo>
                    <a:pt x="8088" y="3467"/>
                    <a:pt x="8631" y="3523"/>
                    <a:pt x="9145" y="3649"/>
                  </a:cubicBezTo>
                  <a:cubicBezTo>
                    <a:pt x="9669" y="3775"/>
                    <a:pt x="10149" y="3883"/>
                    <a:pt x="10590" y="3967"/>
                  </a:cubicBezTo>
                  <a:cubicBezTo>
                    <a:pt x="11038" y="4051"/>
                    <a:pt x="11424" y="3958"/>
                    <a:pt x="11765" y="3682"/>
                  </a:cubicBezTo>
                  <a:cubicBezTo>
                    <a:pt x="12123" y="3382"/>
                    <a:pt x="12321" y="2994"/>
                    <a:pt x="12351" y="2526"/>
                  </a:cubicBezTo>
                  <a:cubicBezTo>
                    <a:pt x="12376" y="2054"/>
                    <a:pt x="12189" y="1596"/>
                    <a:pt x="11782" y="1147"/>
                  </a:cubicBezTo>
                  <a:cubicBezTo>
                    <a:pt x="11258" y="569"/>
                    <a:pt x="10630" y="216"/>
                    <a:pt x="9872" y="85"/>
                  </a:cubicBezTo>
                  <a:cubicBezTo>
                    <a:pt x="9126" y="-41"/>
                    <a:pt x="8358" y="-30"/>
                    <a:pt x="7564" y="136"/>
                  </a:cubicBezTo>
                  <a:cubicBezTo>
                    <a:pt x="6780" y="309"/>
                    <a:pt x="6032" y="595"/>
                    <a:pt x="5324" y="997"/>
                  </a:cubicBezTo>
                  <a:cubicBezTo>
                    <a:pt x="4617" y="1399"/>
                    <a:pt x="4048" y="1811"/>
                    <a:pt x="3626" y="2213"/>
                  </a:cubicBezTo>
                  <a:cubicBezTo>
                    <a:pt x="3464" y="2066"/>
                    <a:pt x="3302" y="1918"/>
                    <a:pt x="3141" y="1773"/>
                  </a:cubicBezTo>
                  <a:cubicBezTo>
                    <a:pt x="2963" y="1614"/>
                    <a:pt x="2739" y="1530"/>
                    <a:pt x="2471" y="1535"/>
                  </a:cubicBezTo>
                  <a:cubicBezTo>
                    <a:pt x="2200" y="1535"/>
                    <a:pt x="1977" y="1647"/>
                    <a:pt x="1793" y="1853"/>
                  </a:cubicBezTo>
                  <a:cubicBezTo>
                    <a:pt x="1615" y="2054"/>
                    <a:pt x="1530" y="2288"/>
                    <a:pt x="1565" y="2536"/>
                  </a:cubicBezTo>
                  <a:cubicBezTo>
                    <a:pt x="1589" y="2793"/>
                    <a:pt x="1696" y="2989"/>
                    <a:pt x="1880" y="3139"/>
                  </a:cubicBezTo>
                  <a:cubicBezTo>
                    <a:pt x="2044" y="3270"/>
                    <a:pt x="2203" y="3401"/>
                    <a:pt x="2364" y="3537"/>
                  </a:cubicBezTo>
                  <a:cubicBezTo>
                    <a:pt x="1731" y="4276"/>
                    <a:pt x="1207" y="5094"/>
                    <a:pt x="795" y="5957"/>
                  </a:cubicBezTo>
                  <a:cubicBezTo>
                    <a:pt x="378" y="6820"/>
                    <a:pt x="130" y="7676"/>
                    <a:pt x="37" y="8509"/>
                  </a:cubicBezTo>
                  <a:cubicBezTo>
                    <a:pt x="-59" y="9346"/>
                    <a:pt x="33" y="10113"/>
                    <a:pt x="298" y="10824"/>
                  </a:cubicBezTo>
                  <a:cubicBezTo>
                    <a:pt x="566" y="11540"/>
                    <a:pt x="1056" y="12148"/>
                    <a:pt x="1774" y="12723"/>
                  </a:cubicBezTo>
                  <a:cubicBezTo>
                    <a:pt x="2942" y="13658"/>
                    <a:pt x="4321" y="14056"/>
                    <a:pt x="5915" y="13967"/>
                  </a:cubicBezTo>
                  <a:cubicBezTo>
                    <a:pt x="7507" y="13874"/>
                    <a:pt x="9223" y="13415"/>
                    <a:pt x="11064" y="12461"/>
                  </a:cubicBezTo>
                  <a:cubicBezTo>
                    <a:pt x="12532" y="14093"/>
                    <a:pt x="14002" y="15716"/>
                    <a:pt x="15470" y="17223"/>
                  </a:cubicBezTo>
                  <a:cubicBezTo>
                    <a:pt x="14849" y="17728"/>
                    <a:pt x="14305" y="18018"/>
                    <a:pt x="13826" y="18111"/>
                  </a:cubicBezTo>
                  <a:cubicBezTo>
                    <a:pt x="13344" y="18210"/>
                    <a:pt x="12917" y="18200"/>
                    <a:pt x="12530" y="18088"/>
                  </a:cubicBezTo>
                  <a:cubicBezTo>
                    <a:pt x="12142" y="17971"/>
                    <a:pt x="11782" y="17803"/>
                    <a:pt x="11455" y="17587"/>
                  </a:cubicBezTo>
                  <a:cubicBezTo>
                    <a:pt x="11125" y="17368"/>
                    <a:pt x="10799" y="17181"/>
                    <a:pt x="10474" y="17026"/>
                  </a:cubicBezTo>
                  <a:cubicBezTo>
                    <a:pt x="10154" y="16872"/>
                    <a:pt x="9823" y="16788"/>
                    <a:pt x="9486" y="16783"/>
                  </a:cubicBezTo>
                  <a:cubicBezTo>
                    <a:pt x="9145" y="16778"/>
                    <a:pt x="8785" y="16937"/>
                    <a:pt x="8388" y="17265"/>
                  </a:cubicBezTo>
                  <a:cubicBezTo>
                    <a:pt x="7981" y="17606"/>
                    <a:pt x="7777" y="18004"/>
                    <a:pt x="7777" y="18453"/>
                  </a:cubicBezTo>
                  <a:cubicBezTo>
                    <a:pt x="7777" y="18897"/>
                    <a:pt x="7991" y="19351"/>
                    <a:pt x="8408" y="19809"/>
                  </a:cubicBezTo>
                  <a:cubicBezTo>
                    <a:pt x="8830" y="20268"/>
                    <a:pt x="9379" y="20651"/>
                    <a:pt x="10042" y="20955"/>
                  </a:cubicBezTo>
                  <a:cubicBezTo>
                    <a:pt x="10708" y="21259"/>
                    <a:pt x="11455" y="21451"/>
                    <a:pt x="12279" y="21502"/>
                  </a:cubicBezTo>
                  <a:cubicBezTo>
                    <a:pt x="13103" y="21559"/>
                    <a:pt x="13970" y="21437"/>
                    <a:pt x="14886" y="21109"/>
                  </a:cubicBezTo>
                  <a:cubicBezTo>
                    <a:pt x="15807" y="20787"/>
                    <a:pt x="16721" y="20202"/>
                    <a:pt x="17617" y="19332"/>
                  </a:cubicBezTo>
                  <a:cubicBezTo>
                    <a:pt x="18051" y="19739"/>
                    <a:pt x="18489" y="20127"/>
                    <a:pt x="18921" y="20501"/>
                  </a:cubicBezTo>
                  <a:cubicBezTo>
                    <a:pt x="19107" y="20656"/>
                    <a:pt x="19328" y="20731"/>
                    <a:pt x="19601" y="20712"/>
                  </a:cubicBezTo>
                  <a:cubicBezTo>
                    <a:pt x="19861" y="20703"/>
                    <a:pt x="20090" y="20586"/>
                    <a:pt x="20269" y="20375"/>
                  </a:cubicBezTo>
                  <a:cubicBezTo>
                    <a:pt x="20455" y="20160"/>
                    <a:pt x="20532" y="19921"/>
                    <a:pt x="20503" y="19674"/>
                  </a:cubicBezTo>
                  <a:cubicBezTo>
                    <a:pt x="20477" y="19421"/>
                    <a:pt x="20371" y="19229"/>
                    <a:pt x="20192" y="19089"/>
                  </a:cubicBezTo>
                  <a:cubicBezTo>
                    <a:pt x="19755" y="18752"/>
                    <a:pt x="19321" y="18397"/>
                    <a:pt x="18884" y="18022"/>
                  </a:cubicBezTo>
                  <a:cubicBezTo>
                    <a:pt x="19626" y="17143"/>
                    <a:pt x="20221" y="16217"/>
                    <a:pt x="20664" y="15300"/>
                  </a:cubicBezTo>
                  <a:cubicBezTo>
                    <a:pt x="21103" y="14379"/>
                    <a:pt x="21367" y="13490"/>
                    <a:pt x="21453" y="12667"/>
                  </a:cubicBezTo>
                  <a:cubicBezTo>
                    <a:pt x="21540" y="11839"/>
                    <a:pt x="21439" y="11091"/>
                    <a:pt x="21159" y="10412"/>
                  </a:cubicBezTo>
                  <a:cubicBezTo>
                    <a:pt x="20880" y="9725"/>
                    <a:pt x="20386" y="9135"/>
                    <a:pt x="19678" y="857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7" name="AutoShape 54"/>
            <p:cNvSpPr/>
            <p:nvPr/>
          </p:nvSpPr>
          <p:spPr bwMode="auto">
            <a:xfrm>
              <a:off x="6235700" y="2387600"/>
              <a:ext cx="55563" cy="57150"/>
            </a:xfrm>
            <a:custGeom>
              <a:avLst/>
              <a:gdLst>
                <a:gd name="T0" fmla="+- 0 10791 197"/>
                <a:gd name="T1" fmla="*/ T0 w 21188"/>
                <a:gd name="T2" fmla="+- 0 10794 193"/>
                <a:gd name="T3" fmla="*/ 10794 h 21203"/>
                <a:gd name="T4" fmla="+- 0 10791 197"/>
                <a:gd name="T5" fmla="*/ T4 w 21188"/>
                <a:gd name="T6" fmla="+- 0 10794 193"/>
                <a:gd name="T7" fmla="*/ 10794 h 21203"/>
                <a:gd name="T8" fmla="+- 0 10791 197"/>
                <a:gd name="T9" fmla="*/ T8 w 21188"/>
                <a:gd name="T10" fmla="+- 0 10794 193"/>
                <a:gd name="T11" fmla="*/ 10794 h 21203"/>
                <a:gd name="T12" fmla="+- 0 10791 197"/>
                <a:gd name="T13" fmla="*/ T12 w 21188"/>
                <a:gd name="T14" fmla="+- 0 10794 193"/>
                <a:gd name="T15" fmla="*/ 10794 h 2120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8" h="21203">
                  <a:moveTo>
                    <a:pt x="17615" y="468"/>
                  </a:moveTo>
                  <a:lnTo>
                    <a:pt x="17606" y="468"/>
                  </a:lnTo>
                  <a:cubicBezTo>
                    <a:pt x="14870" y="2476"/>
                    <a:pt x="12200" y="4590"/>
                    <a:pt x="9727" y="6958"/>
                  </a:cubicBezTo>
                  <a:cubicBezTo>
                    <a:pt x="7348" y="9227"/>
                    <a:pt x="5200" y="11619"/>
                    <a:pt x="3329" y="14060"/>
                  </a:cubicBezTo>
                  <a:lnTo>
                    <a:pt x="341" y="17962"/>
                  </a:lnTo>
                  <a:lnTo>
                    <a:pt x="350" y="17970"/>
                  </a:lnTo>
                  <a:cubicBezTo>
                    <a:pt x="-197" y="18786"/>
                    <a:pt x="-106" y="19880"/>
                    <a:pt x="638" y="20590"/>
                  </a:cubicBezTo>
                  <a:cubicBezTo>
                    <a:pt x="1491" y="21407"/>
                    <a:pt x="2889" y="21407"/>
                    <a:pt x="3746" y="20590"/>
                  </a:cubicBezTo>
                  <a:cubicBezTo>
                    <a:pt x="3877" y="20460"/>
                    <a:pt x="3984" y="20321"/>
                    <a:pt x="4069" y="20174"/>
                  </a:cubicBezTo>
                  <a:lnTo>
                    <a:pt x="6867" y="16517"/>
                  </a:lnTo>
                  <a:cubicBezTo>
                    <a:pt x="8601" y="14255"/>
                    <a:pt x="10606" y="12027"/>
                    <a:pt x="12824" y="9913"/>
                  </a:cubicBezTo>
                  <a:cubicBezTo>
                    <a:pt x="15281" y="7570"/>
                    <a:pt x="17557" y="5758"/>
                    <a:pt x="20329" y="3749"/>
                  </a:cubicBezTo>
                  <a:lnTo>
                    <a:pt x="20321" y="3741"/>
                  </a:lnTo>
                  <a:cubicBezTo>
                    <a:pt x="20400" y="3684"/>
                    <a:pt x="20473" y="3635"/>
                    <a:pt x="20543" y="3570"/>
                  </a:cubicBezTo>
                  <a:cubicBezTo>
                    <a:pt x="21402" y="2753"/>
                    <a:pt x="21402" y="1427"/>
                    <a:pt x="20543" y="606"/>
                  </a:cubicBezTo>
                  <a:cubicBezTo>
                    <a:pt x="19742" y="-161"/>
                    <a:pt x="18472" y="-193"/>
                    <a:pt x="17615" y="46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8" name="AutoShape 55"/>
            <p:cNvSpPr/>
            <p:nvPr/>
          </p:nvSpPr>
          <p:spPr bwMode="auto">
            <a:xfrm>
              <a:off x="6292850" y="2197100"/>
              <a:ext cx="55563" cy="57150"/>
            </a:xfrm>
            <a:custGeom>
              <a:avLst/>
              <a:gdLst>
                <a:gd name="T0" fmla="+- 0 10803 213"/>
                <a:gd name="T1" fmla="*/ T0 w 21180"/>
                <a:gd name="T2" fmla="+- 0 10801 203"/>
                <a:gd name="T3" fmla="*/ 10801 h 21196"/>
                <a:gd name="T4" fmla="+- 0 10803 213"/>
                <a:gd name="T5" fmla="*/ T4 w 21180"/>
                <a:gd name="T6" fmla="+- 0 10801 203"/>
                <a:gd name="T7" fmla="*/ 10801 h 21196"/>
                <a:gd name="T8" fmla="+- 0 10803 213"/>
                <a:gd name="T9" fmla="*/ T8 w 21180"/>
                <a:gd name="T10" fmla="+- 0 10801 203"/>
                <a:gd name="T11" fmla="*/ 10801 h 21196"/>
                <a:gd name="T12" fmla="+- 0 10803 213"/>
                <a:gd name="T13" fmla="*/ T12 w 21180"/>
                <a:gd name="T14" fmla="+- 0 10801 203"/>
                <a:gd name="T15" fmla="*/ 10801 h 2119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0" h="21196">
                  <a:moveTo>
                    <a:pt x="8372" y="11356"/>
                  </a:moveTo>
                  <a:cubicBezTo>
                    <a:pt x="6122" y="13508"/>
                    <a:pt x="3675" y="15444"/>
                    <a:pt x="1144" y="17292"/>
                  </a:cubicBezTo>
                  <a:cubicBezTo>
                    <a:pt x="963" y="17388"/>
                    <a:pt x="786" y="17493"/>
                    <a:pt x="637" y="17645"/>
                  </a:cubicBezTo>
                  <a:cubicBezTo>
                    <a:pt x="-213" y="18457"/>
                    <a:pt x="-213" y="19774"/>
                    <a:pt x="637" y="20585"/>
                  </a:cubicBezTo>
                  <a:cubicBezTo>
                    <a:pt x="1464" y="21380"/>
                    <a:pt x="2796" y="21397"/>
                    <a:pt x="3652" y="20641"/>
                  </a:cubicBezTo>
                  <a:lnTo>
                    <a:pt x="3665" y="20649"/>
                  </a:lnTo>
                  <a:cubicBezTo>
                    <a:pt x="6364" y="18673"/>
                    <a:pt x="8988" y="16581"/>
                    <a:pt x="11419" y="14263"/>
                  </a:cubicBezTo>
                  <a:cubicBezTo>
                    <a:pt x="13759" y="12030"/>
                    <a:pt x="15873" y="9685"/>
                    <a:pt x="17715" y="7283"/>
                  </a:cubicBezTo>
                  <a:lnTo>
                    <a:pt x="20663" y="3427"/>
                  </a:lnTo>
                  <a:lnTo>
                    <a:pt x="20654" y="3419"/>
                  </a:lnTo>
                  <a:cubicBezTo>
                    <a:pt x="21386" y="2600"/>
                    <a:pt x="21357" y="1379"/>
                    <a:pt x="20541" y="608"/>
                  </a:cubicBezTo>
                  <a:cubicBezTo>
                    <a:pt x="19697" y="-203"/>
                    <a:pt x="18323" y="-203"/>
                    <a:pt x="17468" y="608"/>
                  </a:cubicBezTo>
                  <a:cubicBezTo>
                    <a:pt x="17313" y="760"/>
                    <a:pt x="17197" y="937"/>
                    <a:pt x="17094" y="1114"/>
                  </a:cubicBezTo>
                  <a:lnTo>
                    <a:pt x="14228" y="4857"/>
                  </a:lnTo>
                  <a:cubicBezTo>
                    <a:pt x="12526" y="7090"/>
                    <a:pt x="10552" y="9275"/>
                    <a:pt x="8372" y="1135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921" b="22644"/>
          <a:stretch>
            <a:fillRect/>
          </a:stretch>
        </p:blipFill>
        <p:spPr>
          <a:xfrm>
            <a:off x="353957" y="259614"/>
            <a:ext cx="8436085" cy="2388653"/>
          </a:xfrm>
          <a:prstGeom prst="rect">
            <a:avLst/>
          </a:prstGeom>
        </p:spPr>
      </p:pic>
      <p:sp>
        <p:nvSpPr>
          <p:cNvPr id="25" name="文本框 6"/>
          <p:cNvSpPr txBox="1">
            <a:spLocks noChangeArrowheads="1"/>
          </p:cNvSpPr>
          <p:nvPr/>
        </p:nvSpPr>
        <p:spPr bwMode="auto">
          <a:xfrm>
            <a:off x="3272155" y="294039"/>
            <a:ext cx="259969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0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4</a:t>
            </a: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 ISSUES TO SOLVE</a:t>
            </a:r>
            <a:endParaRPr lang="en-IN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26" name="文本框 6"/>
          <p:cNvSpPr txBox="1">
            <a:spLocks noChangeArrowheads="1"/>
          </p:cNvSpPr>
          <p:nvPr/>
        </p:nvSpPr>
        <p:spPr bwMode="auto">
          <a:xfrm>
            <a:off x="2645410" y="663371"/>
            <a:ext cx="3853180" cy="229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altLang="zh-CN" sz="900" b="1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Problems</a:t>
            </a:r>
            <a:r>
              <a:rPr lang="en-IN" altLang="zh-CN" sz="9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 with the current available payment system that we solved</a:t>
            </a:r>
            <a:endParaRPr lang="en-IN" altLang="zh-CN" sz="900" b="1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27" name="直接连接符 26"/>
          <p:cNvCxnSpPr/>
          <p:nvPr/>
        </p:nvCxnSpPr>
        <p:spPr>
          <a:xfrm>
            <a:off x="4447309" y="974087"/>
            <a:ext cx="249382" cy="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cxnSp>
      <p:sp>
        <p:nvSpPr>
          <p:cNvPr id="28" name="椭圆 27"/>
          <p:cNvSpPr/>
          <p:nvPr/>
        </p:nvSpPr>
        <p:spPr>
          <a:xfrm>
            <a:off x="-826157" y="1275192"/>
            <a:ext cx="520952" cy="520952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-826157" y="1989523"/>
            <a:ext cx="520952" cy="520952"/>
          </a:xfrm>
          <a:prstGeom prst="ellipse">
            <a:avLst/>
          </a:prstGeom>
          <a:solidFill>
            <a:srgbClr val="F6C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-826157" y="2703854"/>
            <a:ext cx="520952" cy="520952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-844831" y="3457835"/>
            <a:ext cx="520952" cy="520952"/>
          </a:xfrm>
          <a:prstGeom prst="ellipse">
            <a:avLst/>
          </a:prstGeom>
          <a:solidFill>
            <a:srgbClr val="EF8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67701" y="3549931"/>
            <a:ext cx="188087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Transaction Speed</a:t>
            </a:r>
            <a:endParaRPr lang="en-IN" altLang="zh-CN" sz="16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716338" y="3549931"/>
            <a:ext cx="1711325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Transaction Cost</a:t>
            </a:r>
            <a:endParaRPr lang="en-IN" altLang="zh-CN" sz="16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6364294" y="3549931"/>
            <a:ext cx="198247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N" altLang="zh-CN" sz="16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Transaction Opacity</a:t>
            </a:r>
            <a:endParaRPr lang="en-IN" altLang="zh-CN" sz="16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1537827" y="2894503"/>
            <a:ext cx="520952" cy="520952"/>
          </a:xfrm>
          <a:prstGeom prst="ellipse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4301692" y="2894503"/>
            <a:ext cx="520952" cy="520952"/>
          </a:xfrm>
          <a:prstGeom prst="ellipse">
            <a:avLst/>
          </a:prstGeom>
          <a:solidFill>
            <a:srgbClr val="F6C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7130131" y="2894503"/>
            <a:ext cx="520952" cy="520952"/>
          </a:xfrm>
          <a:prstGeom prst="ellipse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43" name="AutoShape 59"/>
          <p:cNvSpPr/>
          <p:nvPr/>
        </p:nvSpPr>
        <p:spPr bwMode="auto">
          <a:xfrm>
            <a:off x="1658646" y="3008538"/>
            <a:ext cx="279062" cy="277833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9050" tIns="19050" rIns="19050" bIns="19050" anchor="ctr"/>
          <a:lstStyle/>
          <a:p>
            <a:pPr marL="0" marR="0" lvl="0" indent="0" algn="ctr" defTabSz="228600" eaLnBrk="1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Gill Sans" charset="0"/>
              <a:ea typeface="Arial" panose="020B0604020202020204" pitchFamily="34" charset="0"/>
              <a:sym typeface="Gill Sans" charset="0"/>
            </a:endParaRPr>
          </a:p>
        </p:txBody>
      </p:sp>
      <p:grpSp>
        <p:nvGrpSpPr>
          <p:cNvPr id="48" name="组合 47"/>
          <p:cNvGrpSpPr/>
          <p:nvPr/>
        </p:nvGrpSpPr>
        <p:grpSpPr>
          <a:xfrm flipH="1">
            <a:off x="7251539" y="3009779"/>
            <a:ext cx="278135" cy="278135"/>
            <a:chOff x="2473104" y="2145028"/>
            <a:chExt cx="359165" cy="359165"/>
          </a:xfrm>
          <a:solidFill>
            <a:schemeClr val="bg1"/>
          </a:solidFill>
        </p:grpSpPr>
        <p:sp>
          <p:nvSpPr>
            <p:cNvPr id="49" name="AutoShape 126"/>
            <p:cNvSpPr/>
            <p:nvPr/>
          </p:nvSpPr>
          <p:spPr bwMode="auto">
            <a:xfrm>
              <a:off x="2473104" y="2145028"/>
              <a:ext cx="359165" cy="35916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3499" y="14850"/>
                  </a:moveTo>
                  <a:cubicBezTo>
                    <a:pt x="9772" y="14850"/>
                    <a:pt x="6749" y="11827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7"/>
                    <a:pt x="17227" y="14850"/>
                    <a:pt x="13499" y="14850"/>
                  </a:cubicBezTo>
                  <a:moveTo>
                    <a:pt x="3236" y="20042"/>
                  </a:moveTo>
                  <a:cubicBezTo>
                    <a:pt x="3019" y="20266"/>
                    <a:pt x="2718" y="20408"/>
                    <a:pt x="2382" y="20408"/>
                  </a:cubicBezTo>
                  <a:cubicBezTo>
                    <a:pt x="1724" y="20408"/>
                    <a:pt x="1191" y="19875"/>
                    <a:pt x="1191" y="19218"/>
                  </a:cubicBezTo>
                  <a:cubicBezTo>
                    <a:pt x="1191" y="18881"/>
                    <a:pt x="1332" y="18580"/>
                    <a:pt x="1557" y="18363"/>
                  </a:cubicBezTo>
                  <a:lnTo>
                    <a:pt x="1551" y="18358"/>
                  </a:lnTo>
                  <a:lnTo>
                    <a:pt x="6996" y="12913"/>
                  </a:lnTo>
                  <a:cubicBezTo>
                    <a:pt x="7472" y="13555"/>
                    <a:pt x="8039" y="14122"/>
                    <a:pt x="8680" y="14599"/>
                  </a:cubicBezTo>
                  <a:cubicBezTo>
                    <a:pt x="8680" y="14599"/>
                    <a:pt x="3236" y="20042"/>
                    <a:pt x="3236" y="20042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4"/>
                  </a:cubicBezTo>
                  <a:lnTo>
                    <a:pt x="709" y="17515"/>
                  </a:lnTo>
                  <a:lnTo>
                    <a:pt x="713" y="17520"/>
                  </a:lnTo>
                  <a:cubicBezTo>
                    <a:pt x="274" y="17953"/>
                    <a:pt x="0" y="18552"/>
                    <a:pt x="0" y="19218"/>
                  </a:cubicBezTo>
                  <a:cubicBezTo>
                    <a:pt x="0" y="20533"/>
                    <a:pt x="1066" y="21599"/>
                    <a:pt x="2382" y="21599"/>
                  </a:cubicBezTo>
                  <a:cubicBezTo>
                    <a:pt x="3047" y="21599"/>
                    <a:pt x="3647" y="21326"/>
                    <a:pt x="4079" y="20885"/>
                  </a:cubicBezTo>
                  <a:lnTo>
                    <a:pt x="4078" y="20884"/>
                  </a:lnTo>
                  <a:lnTo>
                    <a:pt x="9708" y="15255"/>
                  </a:lnTo>
                  <a:cubicBezTo>
                    <a:pt x="10839" y="15856"/>
                    <a:pt x="12128" y="16200"/>
                    <a:pt x="13499" y="16200"/>
                  </a:cubicBezTo>
                  <a:cubicBezTo>
                    <a:pt x="17973" y="16200"/>
                    <a:pt x="21600" y="12573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0" name="AutoShape 127"/>
            <p:cNvSpPr/>
            <p:nvPr/>
          </p:nvSpPr>
          <p:spPr bwMode="auto">
            <a:xfrm>
              <a:off x="2618611" y="2200897"/>
              <a:ext cx="84727" cy="8411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160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0" y="2880"/>
                  </a:cubicBezTo>
                  <a:cubicBezTo>
                    <a:pt x="20955" y="2880"/>
                    <a:pt x="21599" y="2234"/>
                    <a:pt x="21599" y="1440"/>
                  </a:cubicBezTo>
                  <a:cubicBezTo>
                    <a:pt x="21599" y="645"/>
                    <a:pt x="20955" y="0"/>
                    <a:pt x="2016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lstStyle/>
            <a:p>
              <a:pPr marL="0" marR="0" lvl="0" indent="0" algn="ctr" defTabSz="228600" eaLnBrk="1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4385945" y="2997518"/>
            <a:ext cx="360363" cy="358775"/>
            <a:chOff x="6111875" y="2141538"/>
            <a:chExt cx="360363" cy="358775"/>
          </a:xfrm>
          <a:solidFill>
            <a:schemeClr val="bg1"/>
          </a:solidFill>
        </p:grpSpPr>
        <p:sp>
          <p:nvSpPr>
            <p:cNvPr id="56" name="AutoShape 52"/>
            <p:cNvSpPr/>
            <p:nvPr/>
          </p:nvSpPr>
          <p:spPr bwMode="auto">
            <a:xfrm>
              <a:off x="6111875" y="2141538"/>
              <a:ext cx="360363" cy="358775"/>
            </a:xfrm>
            <a:custGeom>
              <a:avLst/>
              <a:gdLst>
                <a:gd name="T0" fmla="+- 0 10800 87"/>
                <a:gd name="T1" fmla="*/ T0 w 21426"/>
                <a:gd name="T2" fmla="+- 0 10799 73"/>
                <a:gd name="T3" fmla="*/ 10799 h 21453"/>
                <a:gd name="T4" fmla="+- 0 10800 87"/>
                <a:gd name="T5" fmla="*/ T4 w 21426"/>
                <a:gd name="T6" fmla="+- 0 10799 73"/>
                <a:gd name="T7" fmla="*/ 10799 h 21453"/>
                <a:gd name="T8" fmla="+- 0 10800 87"/>
                <a:gd name="T9" fmla="*/ T8 w 21426"/>
                <a:gd name="T10" fmla="+- 0 10799 73"/>
                <a:gd name="T11" fmla="*/ 10799 h 21453"/>
                <a:gd name="T12" fmla="+- 0 10800 87"/>
                <a:gd name="T13" fmla="*/ T12 w 21426"/>
                <a:gd name="T14" fmla="+- 0 10799 73"/>
                <a:gd name="T15" fmla="*/ 10799 h 2145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26" h="21453">
                  <a:moveTo>
                    <a:pt x="8034" y="20112"/>
                  </a:moveTo>
                  <a:cubicBezTo>
                    <a:pt x="5816" y="17892"/>
                    <a:pt x="3556" y="15628"/>
                    <a:pt x="1338" y="13408"/>
                  </a:cubicBezTo>
                  <a:cubicBezTo>
                    <a:pt x="3241" y="7240"/>
                    <a:pt x="11488" y="7509"/>
                    <a:pt x="13391" y="1341"/>
                  </a:cubicBezTo>
                  <a:cubicBezTo>
                    <a:pt x="15609" y="3560"/>
                    <a:pt x="17869" y="5825"/>
                    <a:pt x="20087" y="8045"/>
                  </a:cubicBezTo>
                  <a:cubicBezTo>
                    <a:pt x="18184" y="14212"/>
                    <a:pt x="9937" y="13944"/>
                    <a:pt x="8034" y="20112"/>
                  </a:cubicBezTo>
                  <a:moveTo>
                    <a:pt x="21034" y="7097"/>
                  </a:moveTo>
                  <a:lnTo>
                    <a:pt x="14338" y="393"/>
                  </a:lnTo>
                  <a:cubicBezTo>
                    <a:pt x="14006" y="60"/>
                    <a:pt x="13525" y="-73"/>
                    <a:pt x="13069" y="39"/>
                  </a:cubicBezTo>
                  <a:cubicBezTo>
                    <a:pt x="12828" y="98"/>
                    <a:pt x="12614" y="222"/>
                    <a:pt x="12444" y="393"/>
                  </a:cubicBezTo>
                  <a:cubicBezTo>
                    <a:pt x="12292" y="545"/>
                    <a:pt x="12177" y="733"/>
                    <a:pt x="12112" y="944"/>
                  </a:cubicBezTo>
                  <a:cubicBezTo>
                    <a:pt x="11808" y="1929"/>
                    <a:pt x="11283" y="2785"/>
                    <a:pt x="10507" y="3562"/>
                  </a:cubicBezTo>
                  <a:cubicBezTo>
                    <a:pt x="9471" y="4598"/>
                    <a:pt x="8121" y="5384"/>
                    <a:pt x="6693" y="6214"/>
                  </a:cubicBezTo>
                  <a:cubicBezTo>
                    <a:pt x="5177" y="7094"/>
                    <a:pt x="3611" y="8006"/>
                    <a:pt x="2328" y="9290"/>
                  </a:cubicBezTo>
                  <a:cubicBezTo>
                    <a:pt x="1237" y="10383"/>
                    <a:pt x="493" y="11600"/>
                    <a:pt x="59" y="13011"/>
                  </a:cubicBezTo>
                  <a:cubicBezTo>
                    <a:pt x="-87" y="13488"/>
                    <a:pt x="40" y="14004"/>
                    <a:pt x="391" y="14356"/>
                  </a:cubicBezTo>
                  <a:lnTo>
                    <a:pt x="7087" y="21060"/>
                  </a:lnTo>
                  <a:cubicBezTo>
                    <a:pt x="7419" y="21393"/>
                    <a:pt x="7900" y="21526"/>
                    <a:pt x="8356" y="21414"/>
                  </a:cubicBezTo>
                  <a:cubicBezTo>
                    <a:pt x="8597" y="21354"/>
                    <a:pt x="8811" y="21231"/>
                    <a:pt x="8981" y="21060"/>
                  </a:cubicBezTo>
                  <a:cubicBezTo>
                    <a:pt x="9133" y="20908"/>
                    <a:pt x="9248" y="20720"/>
                    <a:pt x="9314" y="20508"/>
                  </a:cubicBezTo>
                  <a:cubicBezTo>
                    <a:pt x="9617" y="19523"/>
                    <a:pt x="10142" y="18667"/>
                    <a:pt x="10918" y="17890"/>
                  </a:cubicBezTo>
                  <a:cubicBezTo>
                    <a:pt x="11954" y="16853"/>
                    <a:pt x="13304" y="16069"/>
                    <a:pt x="14733" y="15239"/>
                  </a:cubicBezTo>
                  <a:cubicBezTo>
                    <a:pt x="16248" y="14357"/>
                    <a:pt x="17814" y="13446"/>
                    <a:pt x="19097" y="12162"/>
                  </a:cubicBezTo>
                  <a:cubicBezTo>
                    <a:pt x="20188" y="11070"/>
                    <a:pt x="20932" y="9852"/>
                    <a:pt x="21366" y="8440"/>
                  </a:cubicBezTo>
                  <a:cubicBezTo>
                    <a:pt x="21512" y="7965"/>
                    <a:pt x="21385" y="7448"/>
                    <a:pt x="21034" y="7097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7" name="AutoShape 53"/>
            <p:cNvSpPr/>
            <p:nvPr/>
          </p:nvSpPr>
          <p:spPr bwMode="auto">
            <a:xfrm>
              <a:off x="6248400" y="2265363"/>
              <a:ext cx="96838" cy="100012"/>
            </a:xfrm>
            <a:custGeom>
              <a:avLst/>
              <a:gdLst>
                <a:gd name="T0" fmla="+- 0 10801 59"/>
                <a:gd name="T1" fmla="*/ T0 w 21484"/>
                <a:gd name="T2" fmla="+- 0 10799 41"/>
                <a:gd name="T3" fmla="*/ 10799 h 21516"/>
                <a:gd name="T4" fmla="+- 0 10801 59"/>
                <a:gd name="T5" fmla="*/ T4 w 21484"/>
                <a:gd name="T6" fmla="+- 0 10799 41"/>
                <a:gd name="T7" fmla="*/ 10799 h 21516"/>
                <a:gd name="T8" fmla="+- 0 10801 59"/>
                <a:gd name="T9" fmla="*/ T8 w 21484"/>
                <a:gd name="T10" fmla="+- 0 10799 41"/>
                <a:gd name="T11" fmla="*/ 10799 h 21516"/>
                <a:gd name="T12" fmla="+- 0 10801 59"/>
                <a:gd name="T13" fmla="*/ T12 w 21484"/>
                <a:gd name="T14" fmla="+- 0 10799 41"/>
                <a:gd name="T15" fmla="*/ 10799 h 2151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484" h="21516">
                  <a:moveTo>
                    <a:pt x="17511" y="14987"/>
                  </a:moveTo>
                  <a:cubicBezTo>
                    <a:pt x="17287" y="15384"/>
                    <a:pt x="17032" y="15740"/>
                    <a:pt x="16731" y="16049"/>
                  </a:cubicBezTo>
                  <a:cubicBezTo>
                    <a:pt x="15340" y="14692"/>
                    <a:pt x="13947" y="13205"/>
                    <a:pt x="12559" y="11675"/>
                  </a:cubicBezTo>
                  <a:cubicBezTo>
                    <a:pt x="12912" y="11521"/>
                    <a:pt x="13287" y="11362"/>
                    <a:pt x="13689" y="11198"/>
                  </a:cubicBezTo>
                  <a:cubicBezTo>
                    <a:pt x="14092" y="11034"/>
                    <a:pt x="14494" y="10927"/>
                    <a:pt x="14895" y="10861"/>
                  </a:cubicBezTo>
                  <a:cubicBezTo>
                    <a:pt x="15308" y="10801"/>
                    <a:pt x="15715" y="10819"/>
                    <a:pt x="16122" y="10913"/>
                  </a:cubicBezTo>
                  <a:cubicBezTo>
                    <a:pt x="16527" y="11011"/>
                    <a:pt x="16909" y="11222"/>
                    <a:pt x="17262" y="11554"/>
                  </a:cubicBezTo>
                  <a:cubicBezTo>
                    <a:pt x="17612" y="11890"/>
                    <a:pt x="17835" y="12244"/>
                    <a:pt x="17923" y="12620"/>
                  </a:cubicBezTo>
                  <a:cubicBezTo>
                    <a:pt x="18020" y="13004"/>
                    <a:pt x="18025" y="13392"/>
                    <a:pt x="17958" y="13789"/>
                  </a:cubicBezTo>
                  <a:cubicBezTo>
                    <a:pt x="17883" y="14187"/>
                    <a:pt x="17738" y="14585"/>
                    <a:pt x="17511" y="14987"/>
                  </a:cubicBezTo>
                  <a:moveTo>
                    <a:pt x="5799" y="10193"/>
                  </a:moveTo>
                  <a:cubicBezTo>
                    <a:pt x="5096" y="10221"/>
                    <a:pt x="4482" y="9996"/>
                    <a:pt x="3946" y="9496"/>
                  </a:cubicBezTo>
                  <a:cubicBezTo>
                    <a:pt x="3717" y="9285"/>
                    <a:pt x="3558" y="9028"/>
                    <a:pt x="3461" y="8724"/>
                  </a:cubicBezTo>
                  <a:cubicBezTo>
                    <a:pt x="3359" y="8420"/>
                    <a:pt x="3326" y="8088"/>
                    <a:pt x="3366" y="7723"/>
                  </a:cubicBezTo>
                  <a:cubicBezTo>
                    <a:pt x="3397" y="7363"/>
                    <a:pt x="3509" y="6989"/>
                    <a:pt x="3703" y="6610"/>
                  </a:cubicBezTo>
                  <a:cubicBezTo>
                    <a:pt x="3889" y="6231"/>
                    <a:pt x="4160" y="5852"/>
                    <a:pt x="4510" y="5487"/>
                  </a:cubicBezTo>
                  <a:cubicBezTo>
                    <a:pt x="5768" y="6694"/>
                    <a:pt x="7022" y="8018"/>
                    <a:pt x="8282" y="9388"/>
                  </a:cubicBezTo>
                  <a:cubicBezTo>
                    <a:pt x="7330" y="9893"/>
                    <a:pt x="6501" y="10164"/>
                    <a:pt x="5799" y="10193"/>
                  </a:cubicBezTo>
                  <a:moveTo>
                    <a:pt x="19678" y="8570"/>
                  </a:moveTo>
                  <a:cubicBezTo>
                    <a:pt x="18868" y="7915"/>
                    <a:pt x="18055" y="7470"/>
                    <a:pt x="17235" y="7250"/>
                  </a:cubicBezTo>
                  <a:cubicBezTo>
                    <a:pt x="16421" y="7031"/>
                    <a:pt x="15603" y="6942"/>
                    <a:pt x="14779" y="6998"/>
                  </a:cubicBezTo>
                  <a:cubicBezTo>
                    <a:pt x="13964" y="7059"/>
                    <a:pt x="13130" y="7236"/>
                    <a:pt x="12296" y="7545"/>
                  </a:cubicBezTo>
                  <a:cubicBezTo>
                    <a:pt x="11462" y="7859"/>
                    <a:pt x="10625" y="8200"/>
                    <a:pt x="9782" y="8593"/>
                  </a:cubicBezTo>
                  <a:cubicBezTo>
                    <a:pt x="8448" y="7115"/>
                    <a:pt x="7114" y="5658"/>
                    <a:pt x="5778" y="4299"/>
                  </a:cubicBezTo>
                  <a:cubicBezTo>
                    <a:pt x="6382" y="3775"/>
                    <a:pt x="6963" y="3509"/>
                    <a:pt x="7526" y="3490"/>
                  </a:cubicBezTo>
                  <a:cubicBezTo>
                    <a:pt x="8088" y="3467"/>
                    <a:pt x="8631" y="3523"/>
                    <a:pt x="9145" y="3649"/>
                  </a:cubicBezTo>
                  <a:cubicBezTo>
                    <a:pt x="9669" y="3775"/>
                    <a:pt x="10149" y="3883"/>
                    <a:pt x="10590" y="3967"/>
                  </a:cubicBezTo>
                  <a:cubicBezTo>
                    <a:pt x="11038" y="4051"/>
                    <a:pt x="11424" y="3958"/>
                    <a:pt x="11765" y="3682"/>
                  </a:cubicBezTo>
                  <a:cubicBezTo>
                    <a:pt x="12123" y="3382"/>
                    <a:pt x="12321" y="2994"/>
                    <a:pt x="12351" y="2526"/>
                  </a:cubicBezTo>
                  <a:cubicBezTo>
                    <a:pt x="12376" y="2054"/>
                    <a:pt x="12189" y="1596"/>
                    <a:pt x="11782" y="1147"/>
                  </a:cubicBezTo>
                  <a:cubicBezTo>
                    <a:pt x="11258" y="569"/>
                    <a:pt x="10630" y="216"/>
                    <a:pt x="9872" y="85"/>
                  </a:cubicBezTo>
                  <a:cubicBezTo>
                    <a:pt x="9126" y="-41"/>
                    <a:pt x="8358" y="-30"/>
                    <a:pt x="7564" y="136"/>
                  </a:cubicBezTo>
                  <a:cubicBezTo>
                    <a:pt x="6780" y="309"/>
                    <a:pt x="6032" y="595"/>
                    <a:pt x="5324" y="997"/>
                  </a:cubicBezTo>
                  <a:cubicBezTo>
                    <a:pt x="4617" y="1399"/>
                    <a:pt x="4048" y="1811"/>
                    <a:pt x="3626" y="2213"/>
                  </a:cubicBezTo>
                  <a:cubicBezTo>
                    <a:pt x="3464" y="2066"/>
                    <a:pt x="3302" y="1918"/>
                    <a:pt x="3141" y="1773"/>
                  </a:cubicBezTo>
                  <a:cubicBezTo>
                    <a:pt x="2963" y="1614"/>
                    <a:pt x="2739" y="1530"/>
                    <a:pt x="2471" y="1535"/>
                  </a:cubicBezTo>
                  <a:cubicBezTo>
                    <a:pt x="2200" y="1535"/>
                    <a:pt x="1977" y="1647"/>
                    <a:pt x="1793" y="1853"/>
                  </a:cubicBezTo>
                  <a:cubicBezTo>
                    <a:pt x="1615" y="2054"/>
                    <a:pt x="1530" y="2288"/>
                    <a:pt x="1565" y="2536"/>
                  </a:cubicBezTo>
                  <a:cubicBezTo>
                    <a:pt x="1589" y="2793"/>
                    <a:pt x="1696" y="2989"/>
                    <a:pt x="1880" y="3139"/>
                  </a:cubicBezTo>
                  <a:cubicBezTo>
                    <a:pt x="2044" y="3270"/>
                    <a:pt x="2203" y="3401"/>
                    <a:pt x="2364" y="3537"/>
                  </a:cubicBezTo>
                  <a:cubicBezTo>
                    <a:pt x="1731" y="4276"/>
                    <a:pt x="1207" y="5094"/>
                    <a:pt x="795" y="5957"/>
                  </a:cubicBezTo>
                  <a:cubicBezTo>
                    <a:pt x="378" y="6820"/>
                    <a:pt x="130" y="7676"/>
                    <a:pt x="37" y="8509"/>
                  </a:cubicBezTo>
                  <a:cubicBezTo>
                    <a:pt x="-59" y="9346"/>
                    <a:pt x="33" y="10113"/>
                    <a:pt x="298" y="10824"/>
                  </a:cubicBezTo>
                  <a:cubicBezTo>
                    <a:pt x="566" y="11540"/>
                    <a:pt x="1056" y="12148"/>
                    <a:pt x="1774" y="12723"/>
                  </a:cubicBezTo>
                  <a:cubicBezTo>
                    <a:pt x="2942" y="13658"/>
                    <a:pt x="4321" y="14056"/>
                    <a:pt x="5915" y="13967"/>
                  </a:cubicBezTo>
                  <a:cubicBezTo>
                    <a:pt x="7507" y="13874"/>
                    <a:pt x="9223" y="13415"/>
                    <a:pt x="11064" y="12461"/>
                  </a:cubicBezTo>
                  <a:cubicBezTo>
                    <a:pt x="12532" y="14093"/>
                    <a:pt x="14002" y="15716"/>
                    <a:pt x="15470" y="17223"/>
                  </a:cubicBezTo>
                  <a:cubicBezTo>
                    <a:pt x="14849" y="17728"/>
                    <a:pt x="14305" y="18018"/>
                    <a:pt x="13826" y="18111"/>
                  </a:cubicBezTo>
                  <a:cubicBezTo>
                    <a:pt x="13344" y="18210"/>
                    <a:pt x="12917" y="18200"/>
                    <a:pt x="12530" y="18088"/>
                  </a:cubicBezTo>
                  <a:cubicBezTo>
                    <a:pt x="12142" y="17971"/>
                    <a:pt x="11782" y="17803"/>
                    <a:pt x="11455" y="17587"/>
                  </a:cubicBezTo>
                  <a:cubicBezTo>
                    <a:pt x="11125" y="17368"/>
                    <a:pt x="10799" y="17181"/>
                    <a:pt x="10474" y="17026"/>
                  </a:cubicBezTo>
                  <a:cubicBezTo>
                    <a:pt x="10154" y="16872"/>
                    <a:pt x="9823" y="16788"/>
                    <a:pt x="9486" y="16783"/>
                  </a:cubicBezTo>
                  <a:cubicBezTo>
                    <a:pt x="9145" y="16778"/>
                    <a:pt x="8785" y="16937"/>
                    <a:pt x="8388" y="17265"/>
                  </a:cubicBezTo>
                  <a:cubicBezTo>
                    <a:pt x="7981" y="17606"/>
                    <a:pt x="7777" y="18004"/>
                    <a:pt x="7777" y="18453"/>
                  </a:cubicBezTo>
                  <a:cubicBezTo>
                    <a:pt x="7777" y="18897"/>
                    <a:pt x="7991" y="19351"/>
                    <a:pt x="8408" y="19809"/>
                  </a:cubicBezTo>
                  <a:cubicBezTo>
                    <a:pt x="8830" y="20268"/>
                    <a:pt x="9379" y="20651"/>
                    <a:pt x="10042" y="20955"/>
                  </a:cubicBezTo>
                  <a:cubicBezTo>
                    <a:pt x="10708" y="21259"/>
                    <a:pt x="11455" y="21451"/>
                    <a:pt x="12279" y="21502"/>
                  </a:cubicBezTo>
                  <a:cubicBezTo>
                    <a:pt x="13103" y="21559"/>
                    <a:pt x="13970" y="21437"/>
                    <a:pt x="14886" y="21109"/>
                  </a:cubicBezTo>
                  <a:cubicBezTo>
                    <a:pt x="15807" y="20787"/>
                    <a:pt x="16721" y="20202"/>
                    <a:pt x="17617" y="19332"/>
                  </a:cubicBezTo>
                  <a:cubicBezTo>
                    <a:pt x="18051" y="19739"/>
                    <a:pt x="18489" y="20127"/>
                    <a:pt x="18921" y="20501"/>
                  </a:cubicBezTo>
                  <a:cubicBezTo>
                    <a:pt x="19107" y="20656"/>
                    <a:pt x="19328" y="20731"/>
                    <a:pt x="19601" y="20712"/>
                  </a:cubicBezTo>
                  <a:cubicBezTo>
                    <a:pt x="19861" y="20703"/>
                    <a:pt x="20090" y="20586"/>
                    <a:pt x="20269" y="20375"/>
                  </a:cubicBezTo>
                  <a:cubicBezTo>
                    <a:pt x="20455" y="20160"/>
                    <a:pt x="20532" y="19921"/>
                    <a:pt x="20503" y="19674"/>
                  </a:cubicBezTo>
                  <a:cubicBezTo>
                    <a:pt x="20477" y="19421"/>
                    <a:pt x="20371" y="19229"/>
                    <a:pt x="20192" y="19089"/>
                  </a:cubicBezTo>
                  <a:cubicBezTo>
                    <a:pt x="19755" y="18752"/>
                    <a:pt x="19321" y="18397"/>
                    <a:pt x="18884" y="18022"/>
                  </a:cubicBezTo>
                  <a:cubicBezTo>
                    <a:pt x="19626" y="17143"/>
                    <a:pt x="20221" y="16217"/>
                    <a:pt x="20664" y="15300"/>
                  </a:cubicBezTo>
                  <a:cubicBezTo>
                    <a:pt x="21103" y="14379"/>
                    <a:pt x="21367" y="13490"/>
                    <a:pt x="21453" y="12667"/>
                  </a:cubicBezTo>
                  <a:cubicBezTo>
                    <a:pt x="21540" y="11839"/>
                    <a:pt x="21439" y="11091"/>
                    <a:pt x="21159" y="10412"/>
                  </a:cubicBezTo>
                  <a:cubicBezTo>
                    <a:pt x="20880" y="9725"/>
                    <a:pt x="20386" y="9135"/>
                    <a:pt x="19678" y="857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8" name="AutoShape 54"/>
            <p:cNvSpPr/>
            <p:nvPr/>
          </p:nvSpPr>
          <p:spPr bwMode="auto">
            <a:xfrm>
              <a:off x="6235700" y="2387600"/>
              <a:ext cx="55563" cy="57150"/>
            </a:xfrm>
            <a:custGeom>
              <a:avLst/>
              <a:gdLst>
                <a:gd name="T0" fmla="+- 0 10791 197"/>
                <a:gd name="T1" fmla="*/ T0 w 21188"/>
                <a:gd name="T2" fmla="+- 0 10794 193"/>
                <a:gd name="T3" fmla="*/ 10794 h 21203"/>
                <a:gd name="T4" fmla="+- 0 10791 197"/>
                <a:gd name="T5" fmla="*/ T4 w 21188"/>
                <a:gd name="T6" fmla="+- 0 10794 193"/>
                <a:gd name="T7" fmla="*/ 10794 h 21203"/>
                <a:gd name="T8" fmla="+- 0 10791 197"/>
                <a:gd name="T9" fmla="*/ T8 w 21188"/>
                <a:gd name="T10" fmla="+- 0 10794 193"/>
                <a:gd name="T11" fmla="*/ 10794 h 21203"/>
                <a:gd name="T12" fmla="+- 0 10791 197"/>
                <a:gd name="T13" fmla="*/ T12 w 21188"/>
                <a:gd name="T14" fmla="+- 0 10794 193"/>
                <a:gd name="T15" fmla="*/ 10794 h 2120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8" h="21203">
                  <a:moveTo>
                    <a:pt x="17615" y="468"/>
                  </a:moveTo>
                  <a:lnTo>
                    <a:pt x="17606" y="468"/>
                  </a:lnTo>
                  <a:cubicBezTo>
                    <a:pt x="14870" y="2476"/>
                    <a:pt x="12200" y="4590"/>
                    <a:pt x="9727" y="6958"/>
                  </a:cubicBezTo>
                  <a:cubicBezTo>
                    <a:pt x="7348" y="9227"/>
                    <a:pt x="5200" y="11619"/>
                    <a:pt x="3329" y="14060"/>
                  </a:cubicBezTo>
                  <a:lnTo>
                    <a:pt x="341" y="17962"/>
                  </a:lnTo>
                  <a:lnTo>
                    <a:pt x="350" y="17970"/>
                  </a:lnTo>
                  <a:cubicBezTo>
                    <a:pt x="-197" y="18786"/>
                    <a:pt x="-106" y="19880"/>
                    <a:pt x="638" y="20590"/>
                  </a:cubicBezTo>
                  <a:cubicBezTo>
                    <a:pt x="1491" y="21407"/>
                    <a:pt x="2889" y="21407"/>
                    <a:pt x="3746" y="20590"/>
                  </a:cubicBezTo>
                  <a:cubicBezTo>
                    <a:pt x="3877" y="20460"/>
                    <a:pt x="3984" y="20321"/>
                    <a:pt x="4069" y="20174"/>
                  </a:cubicBezTo>
                  <a:lnTo>
                    <a:pt x="6867" y="16517"/>
                  </a:lnTo>
                  <a:cubicBezTo>
                    <a:pt x="8601" y="14255"/>
                    <a:pt x="10606" y="12027"/>
                    <a:pt x="12824" y="9913"/>
                  </a:cubicBezTo>
                  <a:cubicBezTo>
                    <a:pt x="15281" y="7570"/>
                    <a:pt x="17557" y="5758"/>
                    <a:pt x="20329" y="3749"/>
                  </a:cubicBezTo>
                  <a:lnTo>
                    <a:pt x="20321" y="3741"/>
                  </a:lnTo>
                  <a:cubicBezTo>
                    <a:pt x="20400" y="3684"/>
                    <a:pt x="20473" y="3635"/>
                    <a:pt x="20543" y="3570"/>
                  </a:cubicBezTo>
                  <a:cubicBezTo>
                    <a:pt x="21402" y="2753"/>
                    <a:pt x="21402" y="1427"/>
                    <a:pt x="20543" y="606"/>
                  </a:cubicBezTo>
                  <a:cubicBezTo>
                    <a:pt x="19742" y="-161"/>
                    <a:pt x="18472" y="-193"/>
                    <a:pt x="17615" y="46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  <p:sp>
          <p:nvSpPr>
            <p:cNvPr id="59" name="AutoShape 55"/>
            <p:cNvSpPr/>
            <p:nvPr/>
          </p:nvSpPr>
          <p:spPr bwMode="auto">
            <a:xfrm>
              <a:off x="6292850" y="2197100"/>
              <a:ext cx="55563" cy="57150"/>
            </a:xfrm>
            <a:custGeom>
              <a:avLst/>
              <a:gdLst>
                <a:gd name="T0" fmla="+- 0 10803 213"/>
                <a:gd name="T1" fmla="*/ T0 w 21180"/>
                <a:gd name="T2" fmla="+- 0 10801 203"/>
                <a:gd name="T3" fmla="*/ 10801 h 21196"/>
                <a:gd name="T4" fmla="+- 0 10803 213"/>
                <a:gd name="T5" fmla="*/ T4 w 21180"/>
                <a:gd name="T6" fmla="+- 0 10801 203"/>
                <a:gd name="T7" fmla="*/ 10801 h 21196"/>
                <a:gd name="T8" fmla="+- 0 10803 213"/>
                <a:gd name="T9" fmla="*/ T8 w 21180"/>
                <a:gd name="T10" fmla="+- 0 10801 203"/>
                <a:gd name="T11" fmla="*/ 10801 h 21196"/>
                <a:gd name="T12" fmla="+- 0 10803 213"/>
                <a:gd name="T13" fmla="*/ T12 w 21180"/>
                <a:gd name="T14" fmla="+- 0 10801 203"/>
                <a:gd name="T15" fmla="*/ 10801 h 2119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80" h="21196">
                  <a:moveTo>
                    <a:pt x="8372" y="11356"/>
                  </a:moveTo>
                  <a:cubicBezTo>
                    <a:pt x="6122" y="13508"/>
                    <a:pt x="3675" y="15444"/>
                    <a:pt x="1144" y="17292"/>
                  </a:cubicBezTo>
                  <a:cubicBezTo>
                    <a:pt x="963" y="17388"/>
                    <a:pt x="786" y="17493"/>
                    <a:pt x="637" y="17645"/>
                  </a:cubicBezTo>
                  <a:cubicBezTo>
                    <a:pt x="-213" y="18457"/>
                    <a:pt x="-213" y="19774"/>
                    <a:pt x="637" y="20585"/>
                  </a:cubicBezTo>
                  <a:cubicBezTo>
                    <a:pt x="1464" y="21380"/>
                    <a:pt x="2796" y="21397"/>
                    <a:pt x="3652" y="20641"/>
                  </a:cubicBezTo>
                  <a:lnTo>
                    <a:pt x="3665" y="20649"/>
                  </a:lnTo>
                  <a:cubicBezTo>
                    <a:pt x="6364" y="18673"/>
                    <a:pt x="8988" y="16581"/>
                    <a:pt x="11419" y="14263"/>
                  </a:cubicBezTo>
                  <a:cubicBezTo>
                    <a:pt x="13759" y="12030"/>
                    <a:pt x="15873" y="9685"/>
                    <a:pt x="17715" y="7283"/>
                  </a:cubicBezTo>
                  <a:lnTo>
                    <a:pt x="20663" y="3427"/>
                  </a:lnTo>
                  <a:lnTo>
                    <a:pt x="20654" y="3419"/>
                  </a:lnTo>
                  <a:cubicBezTo>
                    <a:pt x="21386" y="2600"/>
                    <a:pt x="21357" y="1379"/>
                    <a:pt x="20541" y="608"/>
                  </a:cubicBezTo>
                  <a:cubicBezTo>
                    <a:pt x="19697" y="-203"/>
                    <a:pt x="18323" y="-203"/>
                    <a:pt x="17468" y="608"/>
                  </a:cubicBezTo>
                  <a:cubicBezTo>
                    <a:pt x="17313" y="760"/>
                    <a:pt x="17197" y="937"/>
                    <a:pt x="17094" y="1114"/>
                  </a:cubicBezTo>
                  <a:lnTo>
                    <a:pt x="14228" y="4857"/>
                  </a:lnTo>
                  <a:cubicBezTo>
                    <a:pt x="12526" y="7090"/>
                    <a:pt x="10552" y="9275"/>
                    <a:pt x="8372" y="1135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19050" tIns="19050" rIns="19050" bIns="19050" anchor="ctr"/>
            <a:p>
              <a:pPr algn="ctr" defTabSz="22860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1500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ill Sans" charset="0"/>
                <a:ea typeface="Arial" panose="020B0604020202020204" pitchFamily="34" charset="0"/>
                <a:sym typeface="Gill Sans" charset="0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文本框 6"/>
          <p:cNvSpPr txBox="1">
            <a:spLocks noChangeArrowheads="1"/>
          </p:cNvSpPr>
          <p:nvPr/>
        </p:nvSpPr>
        <p:spPr bwMode="auto">
          <a:xfrm>
            <a:off x="3667760" y="294039"/>
            <a:ext cx="180848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0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5</a:t>
            </a:r>
            <a:r>
              <a:rPr lang="en-US" altLang="zh-CN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.</a:t>
            </a:r>
            <a:r>
              <a:rPr lang="en-IN" altLang="en-US" sz="1800" b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 SOLUTION </a:t>
            </a:r>
            <a:endParaRPr lang="en-IN" altLang="en-US" sz="1800" b="1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3" name="文本框 6"/>
          <p:cNvSpPr txBox="1">
            <a:spLocks noChangeArrowheads="1"/>
          </p:cNvSpPr>
          <p:nvPr/>
        </p:nvSpPr>
        <p:spPr bwMode="auto">
          <a:xfrm>
            <a:off x="3241675" y="663371"/>
            <a:ext cx="2660650" cy="245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IN" altLang="zh-CN" sz="1000" b="1">
                <a:solidFill>
                  <a:prstClr val="white">
                    <a:lumMod val="50000"/>
                  </a:prstClr>
                </a:solidFill>
                <a:latin typeface="Arial" panose="020B0604020202020204" pitchFamily="34" charset="0"/>
                <a:ea typeface="Arial" panose="020B0604020202020204" pitchFamily="34" charset="0"/>
              </a:rPr>
              <a:t>How our application solves the problems</a:t>
            </a:r>
            <a:endParaRPr lang="en-IN" altLang="zh-CN" sz="1000" b="1">
              <a:solidFill>
                <a:prstClr val="white">
                  <a:lumMod val="50000"/>
                </a:prstClr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cxnSp>
        <p:nvCxnSpPr>
          <p:cNvPr id="54" name="直接连接符 53"/>
          <p:cNvCxnSpPr/>
          <p:nvPr/>
        </p:nvCxnSpPr>
        <p:spPr>
          <a:xfrm>
            <a:off x="4447309" y="974087"/>
            <a:ext cx="249382" cy="0"/>
          </a:xfrm>
          <a:prstGeom prst="line">
            <a:avLst/>
          </a:prstGeom>
          <a:noFill/>
          <a:ln w="19050" cap="flat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31" y="1338815"/>
            <a:ext cx="2318783" cy="154604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8823" y="1338814"/>
            <a:ext cx="2318783" cy="154604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0676" y="3131026"/>
            <a:ext cx="2317045" cy="154604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84" y="3131026"/>
            <a:ext cx="2317045" cy="1546049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2451361" y="1338814"/>
            <a:ext cx="1995948" cy="1546048"/>
          </a:xfrm>
          <a:prstGeom prst="rect">
            <a:avLst/>
          </a:prstGeom>
          <a:solidFill>
            <a:srgbClr val="EE808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684421" y="1335675"/>
            <a:ext cx="1995948" cy="1546048"/>
          </a:xfrm>
          <a:prstGeom prst="rect">
            <a:avLst/>
          </a:prstGeom>
          <a:solidFill>
            <a:srgbClr val="F0B0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2451361" y="3131027"/>
            <a:ext cx="1995948" cy="1546048"/>
          </a:xfrm>
          <a:prstGeom prst="rect">
            <a:avLst/>
          </a:prstGeom>
          <a:solidFill>
            <a:srgbClr val="EF8F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6684421" y="3127888"/>
            <a:ext cx="1995948" cy="1546048"/>
          </a:xfrm>
          <a:prstGeom prst="rect">
            <a:avLst/>
          </a:prstGeom>
          <a:solidFill>
            <a:srgbClr val="F6CA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a typeface="Arial" panose="020B060402020202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2394187" y="1533149"/>
            <a:ext cx="1831975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Removes Intermediaries</a:t>
            </a:r>
            <a:endParaRPr lang="en-I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2393950" y="1808480"/>
            <a:ext cx="2371090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zh-CN" sz="1000">
                <a:solidFill>
                  <a:schemeClr val="bg1"/>
                </a:solidFill>
                <a:ea typeface="Arial" panose="020B0604020202020204" pitchFamily="34" charset="0"/>
              </a:rPr>
              <a:t>No need for broker/brokerages.</a:t>
            </a:r>
            <a:endParaRPr lang="en-IN" altLang="zh-CN" sz="1000">
              <a:solidFill>
                <a:schemeClr val="bg1"/>
              </a:solidFill>
              <a:ea typeface="Arial" panose="020B0604020202020204" pitchFamily="34" charset="0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zh-CN" sz="1000">
                <a:solidFill>
                  <a:schemeClr val="bg1"/>
                </a:solidFill>
                <a:ea typeface="Arial" panose="020B0604020202020204" pitchFamily="34" charset="0"/>
              </a:rPr>
              <a:t>Only minimum gas fees required. </a:t>
            </a:r>
            <a:endParaRPr lang="en-IN" altLang="zh-CN" sz="1000">
              <a:solidFill>
                <a:schemeClr val="bg1"/>
              </a:solidFill>
              <a:ea typeface="Arial" panose="020B0604020202020204" pitchFamily="34" charset="0"/>
            </a:endParaRPr>
          </a:p>
          <a:p>
            <a:pPr marL="171450" indent="-1714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altLang="zh-CN" sz="1000">
                <a:solidFill>
                  <a:schemeClr val="bg1"/>
                </a:solidFill>
                <a:ea typeface="Arial" panose="020B0604020202020204" pitchFamily="34" charset="0"/>
              </a:rPr>
              <a:t>No middlemen used</a:t>
            </a:r>
            <a:endParaRPr lang="en-IN" altLang="zh-CN" sz="100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2459592" y="3344412"/>
            <a:ext cx="107188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Safe &amp; Quick</a:t>
            </a:r>
            <a:endParaRPr lang="en-I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2459592" y="3631621"/>
            <a:ext cx="1832865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altLang="zh-CN" sz="1000">
                <a:solidFill>
                  <a:schemeClr val="bg1"/>
                </a:solidFill>
                <a:ea typeface="Arial" panose="020B0604020202020204" pitchFamily="34" charset="0"/>
              </a:rPr>
              <a:t>Takes very less time for successfull transactions to be carried out. It is safe to use. </a:t>
            </a:r>
            <a:endParaRPr lang="en-IN" altLang="zh-CN" sz="100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6684576" y="1533059"/>
            <a:ext cx="184404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Transparency &amp; Security</a:t>
            </a:r>
            <a:endParaRPr lang="en-I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6668135" y="1808480"/>
            <a:ext cx="2029460" cy="968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altLang="zh-CN" sz="950">
                <a:solidFill>
                  <a:schemeClr val="bg1"/>
                </a:solidFill>
              </a:rPr>
              <a:t>Completely transparent. Sender and receiver can track and view all details of payments anytime. Authenticated using highly secure MetaMask</a:t>
            </a:r>
            <a:endParaRPr lang="en-IN" altLang="zh-CN" sz="950">
              <a:solidFill>
                <a:schemeClr val="bg1"/>
              </a:solidFill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6804591" y="3344322"/>
            <a:ext cx="952500" cy="2755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altLang="zh-CN" sz="1200">
                <a:solidFill>
                  <a:schemeClr val="bg1"/>
                </a:solidFill>
                <a:latin typeface="Arial" panose="020B0604020202020204" pitchFamily="34" charset="0"/>
                <a:ea typeface="Arial" panose="020B0604020202020204" pitchFamily="34" charset="0"/>
              </a:rPr>
              <a:t>Automation</a:t>
            </a:r>
            <a:endParaRPr lang="en-IN" altLang="zh-CN" sz="1200">
              <a:solidFill>
                <a:schemeClr val="bg1"/>
              </a:solidFill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797606" y="3682966"/>
            <a:ext cx="1832865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IN" altLang="zh-CN" sz="1000">
                <a:solidFill>
                  <a:schemeClr val="bg1"/>
                </a:solidFill>
                <a:ea typeface="Arial" panose="020B0604020202020204" pitchFamily="34" charset="0"/>
              </a:rPr>
              <a:t>Use of smart contracts makes the system decentralized hence datat cannot be tampered with.</a:t>
            </a:r>
            <a:endParaRPr lang="en-IN" altLang="zh-CN" sz="1000">
              <a:solidFill>
                <a:schemeClr val="bg1"/>
              </a:solidFill>
              <a:ea typeface="Arial" panose="020B0604020202020204" pitchFamily="34" charset="0"/>
            </a:endParaRPr>
          </a:p>
        </p:txBody>
      </p:sp>
      <p:pic>
        <p:nvPicPr>
          <p:cNvPr id="6" name="Content Placeholder 5" descr="art-rachen-yJpjLD3c9bU-unsplash"/>
          <p:cNvPicPr>
            <a:picLocks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 rot="16200000">
            <a:off x="688975" y="2905125"/>
            <a:ext cx="1544320" cy="1995805"/>
          </a:xfrm>
          <a:prstGeom prst="rect">
            <a:avLst/>
          </a:prstGeom>
        </p:spPr>
      </p:pic>
      <p:pic>
        <p:nvPicPr>
          <p:cNvPr id="8" name="Picture 7" descr="shubham-dhage-gC_aoAjQl2Q-unsplash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2940" y="1335405"/>
            <a:ext cx="2216785" cy="1546860"/>
          </a:xfrm>
          <a:prstGeom prst="rect">
            <a:avLst/>
          </a:prstGeom>
        </p:spPr>
      </p:pic>
      <p:pic>
        <p:nvPicPr>
          <p:cNvPr id="13" name="Picture 12" descr="milad-fakurian-wNsHBf_bTBo-unsplash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455" y="1338580"/>
            <a:ext cx="1994535" cy="15424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 descr="Screenshot (70)"/>
          <p:cNvPicPr>
            <a:picLocks noChangeAspect="1"/>
          </p:cNvPicPr>
          <p:nvPr>
            <p:ph idx="1"/>
          </p:nvPr>
        </p:nvPicPr>
        <p:blipFill>
          <a:blip r:embed="rId1"/>
          <a:srcRect l="14192" t="-204" r="15594" b="11382"/>
          <a:stretch>
            <a:fillRect/>
          </a:stretch>
        </p:blipFill>
        <p:spPr>
          <a:xfrm>
            <a:off x="1739265" y="604520"/>
            <a:ext cx="5665470" cy="4360545"/>
          </a:xfrm>
          <a:prstGeom prst="rect">
            <a:avLst/>
          </a:prstGeom>
        </p:spPr>
      </p:pic>
      <p:sp>
        <p:nvSpPr>
          <p:cNvPr id="2" name="Text Box 1"/>
          <p:cNvSpPr txBox="1"/>
          <p:nvPr/>
        </p:nvSpPr>
        <p:spPr>
          <a:xfrm>
            <a:off x="2272665" y="111125"/>
            <a:ext cx="43668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IN" altLang="en-US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+mj-lt"/>
              </a:rPr>
              <a:t>06. WORKING OF THE APPLICATION</a:t>
            </a:r>
            <a:endParaRPr lang="en-IN" altLang="en-US" b="1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+mj-l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标准1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3357</Words>
  <Application>WPS Presentation</Application>
  <PresentationFormat>全屏显示(16:9)</PresentationFormat>
  <Paragraphs>138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5" baseType="lpstr">
      <vt:lpstr>Arial</vt:lpstr>
      <vt:lpstr>SimSun</vt:lpstr>
      <vt:lpstr>Wingdings</vt:lpstr>
      <vt:lpstr>Microsoft YaHei</vt:lpstr>
      <vt:lpstr>Calibri</vt:lpstr>
      <vt:lpstr>Calibri Light</vt:lpstr>
      <vt:lpstr>方正宋刻本秀楷简体</vt:lpstr>
      <vt:lpstr>Calibri Light</vt:lpstr>
      <vt:lpstr>Gill Sans</vt:lpstr>
      <vt:lpstr>Segoe Print</vt:lpstr>
      <vt:lpstr>Arial Unicode MS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熊猫 哒哒</dc:creator>
  <cp:lastModifiedBy>KIIT</cp:lastModifiedBy>
  <cp:revision>112</cp:revision>
  <dcterms:created xsi:type="dcterms:W3CDTF">2018-11-19T14:41:00Z</dcterms:created>
  <dcterms:modified xsi:type="dcterms:W3CDTF">2022-04-06T15:10:34Z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1033-11.2.0.11042</vt:lpwstr>
  </property>
  <property fmtid="{D5CDD505-2E9C-101B-9397-08002B2CF9AE}" pid="3" name="ICV">
    <vt:lpwstr>6E7A4F0C34A844DDA4C6FAE0FF06A5AC</vt:lpwstr>
  </property>
</Properties>
</file>

<file path=docProps/thumbnail.jpeg>
</file>